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diagrams/data1.xml" ContentType="application/vnd.openxmlformats-officedocument.drawingml.diagramData+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7" r:id="rId2"/>
    <p:sldId id="266" r:id="rId3"/>
    <p:sldId id="282" r:id="rId4"/>
    <p:sldId id="300" r:id="rId5"/>
    <p:sldId id="272" r:id="rId6"/>
    <p:sldId id="293" r:id="rId7"/>
    <p:sldId id="298" r:id="rId8"/>
    <p:sldId id="273" r:id="rId9"/>
    <p:sldId id="289" r:id="rId10"/>
    <p:sldId id="306" r:id="rId11"/>
    <p:sldId id="286" r:id="rId12"/>
    <p:sldId id="302" r:id="rId13"/>
    <p:sldId id="301" r:id="rId14"/>
    <p:sldId id="303" r:id="rId15"/>
    <p:sldId id="304" r:id="rId16"/>
    <p:sldId id="30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810" autoAdjust="0"/>
  </p:normalViewPr>
  <p:slideViewPr>
    <p:cSldViewPr snapToGrid="0" showGuides="1">
      <p:cViewPr varScale="1">
        <p:scale>
          <a:sx n="80" d="100"/>
          <a:sy n="80" d="100"/>
        </p:scale>
        <p:origin x="782" y="67"/>
      </p:cViewPr>
      <p:guideLst>
        <p:guide orient="horz" pos="2160"/>
        <p:guide pos="3840"/>
      </p:guideLst>
    </p:cSldViewPr>
  </p:slideViewPr>
  <p:outlineViewPr>
    <p:cViewPr>
      <p:scale>
        <a:sx n="33" d="100"/>
        <a:sy n="33" d="100"/>
      </p:scale>
      <p:origin x="0" y="-1249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8B699D-A042-4722-BE61-C451C3624C3F}"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US"/>
        </a:p>
      </dgm:t>
    </dgm:pt>
    <dgm:pt modelId="{6DBCA37B-8CA4-490C-B82E-D8F66DCFBA27}">
      <dgm:prSet phldrT="[Text]"/>
      <dgm:spPr/>
      <dgm:t>
        <a:bodyPr/>
        <a:lstStyle/>
        <a:p>
          <a:r>
            <a:rPr lang="en-US" b="1" dirty="0"/>
            <a:t>Natural</a:t>
          </a:r>
        </a:p>
      </dgm:t>
    </dgm:pt>
    <dgm:pt modelId="{11A67B51-3836-4340-AE66-73CC8426C188}" type="parTrans" cxnId="{A584C228-EAA0-4DB8-9047-7B8EC8881D45}">
      <dgm:prSet/>
      <dgm:spPr/>
      <dgm:t>
        <a:bodyPr/>
        <a:lstStyle/>
        <a:p>
          <a:endParaRPr lang="en-US"/>
        </a:p>
      </dgm:t>
    </dgm:pt>
    <dgm:pt modelId="{3262DF72-9979-4E06-9D4D-2699FD609C4F}" type="sibTrans" cxnId="{A584C228-EAA0-4DB8-9047-7B8EC8881D45}">
      <dgm:prSet/>
      <dgm:spPr/>
      <dgm:t>
        <a:bodyPr/>
        <a:lstStyle/>
        <a:p>
          <a:endParaRPr lang="en-US"/>
        </a:p>
      </dgm:t>
    </dgm:pt>
    <dgm:pt modelId="{4EB5071D-E58B-4786-A9DC-4E0FD0389C04}">
      <dgm:prSet phldrT="[Text]"/>
      <dgm:spPr/>
      <dgm:t>
        <a:bodyPr/>
        <a:lstStyle/>
        <a:p>
          <a:pPr algn="ctr"/>
          <a:r>
            <a:rPr lang="en-US" b="1" dirty="0"/>
            <a:t> Acts of Nature </a:t>
          </a:r>
        </a:p>
      </dgm:t>
    </dgm:pt>
    <dgm:pt modelId="{0DCCA073-ADF3-4086-A2AE-BF7D934E4BF4}" type="parTrans" cxnId="{BCF41531-3A68-4D1B-A47A-8BBF2AD89F28}">
      <dgm:prSet/>
      <dgm:spPr/>
      <dgm:t>
        <a:bodyPr/>
        <a:lstStyle/>
        <a:p>
          <a:endParaRPr lang="en-US"/>
        </a:p>
      </dgm:t>
    </dgm:pt>
    <dgm:pt modelId="{5ACF6B9C-D5DF-4BFC-8C08-88FC55AD7767}" type="sibTrans" cxnId="{BCF41531-3A68-4D1B-A47A-8BBF2AD89F28}">
      <dgm:prSet/>
      <dgm:spPr/>
      <dgm:t>
        <a:bodyPr/>
        <a:lstStyle/>
        <a:p>
          <a:endParaRPr lang="en-US"/>
        </a:p>
      </dgm:t>
    </dgm:pt>
    <dgm:pt modelId="{CA2B58AD-4638-4AEE-821F-282A26F91342}">
      <dgm:prSet phldrT="[Text]" custT="1"/>
      <dgm:spPr/>
      <dgm:t>
        <a:bodyPr/>
        <a:lstStyle/>
        <a:p>
          <a:pPr algn="ctr"/>
          <a:r>
            <a:rPr lang="en-US" sz="2000" b="1" dirty="0"/>
            <a:t>Flash Flood  </a:t>
          </a:r>
          <a:r>
            <a:rPr lang="en-US" sz="2000" dirty="0"/>
            <a:t>-  Flash Flood Alley</a:t>
          </a:r>
        </a:p>
      </dgm:t>
    </dgm:pt>
    <dgm:pt modelId="{BD422E67-BE54-4755-BFC0-9C89CFEAD883}" type="parTrans" cxnId="{13DC2552-6D15-40B3-8B3E-96C365548054}">
      <dgm:prSet/>
      <dgm:spPr/>
      <dgm:t>
        <a:bodyPr/>
        <a:lstStyle/>
        <a:p>
          <a:endParaRPr lang="en-US"/>
        </a:p>
      </dgm:t>
    </dgm:pt>
    <dgm:pt modelId="{36F5BBDC-1909-446A-AE08-A563020D88B5}" type="sibTrans" cxnId="{13DC2552-6D15-40B3-8B3E-96C365548054}">
      <dgm:prSet/>
      <dgm:spPr/>
      <dgm:t>
        <a:bodyPr/>
        <a:lstStyle/>
        <a:p>
          <a:endParaRPr lang="en-US"/>
        </a:p>
      </dgm:t>
    </dgm:pt>
    <dgm:pt modelId="{8518A863-7EEC-4D48-9354-21C4C52364D5}">
      <dgm:prSet phldrT="[Text]"/>
      <dgm:spPr/>
      <dgm:t>
        <a:bodyPr/>
        <a:lstStyle/>
        <a:p>
          <a:r>
            <a:rPr lang="en-US" b="1" dirty="0"/>
            <a:t>Technological</a:t>
          </a:r>
        </a:p>
      </dgm:t>
    </dgm:pt>
    <dgm:pt modelId="{FF1B3F27-AA8B-432E-8773-92B67D9D1EBB}" type="parTrans" cxnId="{52C91586-DA14-4167-9473-874FF9C9F48E}">
      <dgm:prSet/>
      <dgm:spPr/>
      <dgm:t>
        <a:bodyPr/>
        <a:lstStyle/>
        <a:p>
          <a:endParaRPr lang="en-US"/>
        </a:p>
      </dgm:t>
    </dgm:pt>
    <dgm:pt modelId="{97CCE8DB-A9AF-42E3-86C8-77522DEC9C06}" type="sibTrans" cxnId="{52C91586-DA14-4167-9473-874FF9C9F48E}">
      <dgm:prSet/>
      <dgm:spPr/>
      <dgm:t>
        <a:bodyPr/>
        <a:lstStyle/>
        <a:p>
          <a:endParaRPr lang="en-US"/>
        </a:p>
      </dgm:t>
    </dgm:pt>
    <dgm:pt modelId="{1BBA203F-D10D-4FDF-9B4A-7BF432192E9D}">
      <dgm:prSet phldrT="[Text]"/>
      <dgm:spPr/>
      <dgm:t>
        <a:bodyPr/>
        <a:lstStyle/>
        <a:p>
          <a:pPr algn="ctr"/>
          <a:r>
            <a:rPr lang="en-US" dirty="0"/>
            <a:t> </a:t>
          </a:r>
          <a:r>
            <a:rPr lang="en-US" b="1" dirty="0"/>
            <a:t>Accidents or Failure of System or Structure</a:t>
          </a:r>
        </a:p>
      </dgm:t>
    </dgm:pt>
    <dgm:pt modelId="{AF0B44F0-4EFA-4A79-8574-464979769604}" type="parTrans" cxnId="{82E25D2D-615F-46FE-BC64-CF2EAD25F22F}">
      <dgm:prSet/>
      <dgm:spPr/>
      <dgm:t>
        <a:bodyPr/>
        <a:lstStyle/>
        <a:p>
          <a:endParaRPr lang="en-US"/>
        </a:p>
      </dgm:t>
    </dgm:pt>
    <dgm:pt modelId="{5FE91BD0-7262-404B-B746-75B4E6D843D5}" type="sibTrans" cxnId="{82E25D2D-615F-46FE-BC64-CF2EAD25F22F}">
      <dgm:prSet/>
      <dgm:spPr/>
      <dgm:t>
        <a:bodyPr/>
        <a:lstStyle/>
        <a:p>
          <a:endParaRPr lang="en-US"/>
        </a:p>
      </dgm:t>
    </dgm:pt>
    <dgm:pt modelId="{2229C17F-2969-4F11-9CD2-69558832A3A1}">
      <dgm:prSet phldrT="[Text]" custT="1"/>
      <dgm:spPr/>
      <dgm:t>
        <a:bodyPr/>
        <a:lstStyle/>
        <a:p>
          <a:pPr algn="ctr"/>
          <a:r>
            <a:rPr lang="en-US" sz="2000" b="1" dirty="0"/>
            <a:t>Train Derailment </a:t>
          </a:r>
          <a:r>
            <a:rPr lang="en-US" sz="2000" b="0" dirty="0"/>
            <a:t>– Community filled with train tracks</a:t>
          </a:r>
          <a:endParaRPr lang="en-US" sz="2000" b="1" dirty="0"/>
        </a:p>
      </dgm:t>
    </dgm:pt>
    <dgm:pt modelId="{77C0F753-3B5A-4ED6-A272-5FDE5B1D8CCF}" type="parTrans" cxnId="{4C52E616-646A-4B96-9951-94B6584F6612}">
      <dgm:prSet/>
      <dgm:spPr/>
      <dgm:t>
        <a:bodyPr/>
        <a:lstStyle/>
        <a:p>
          <a:endParaRPr lang="en-US"/>
        </a:p>
      </dgm:t>
    </dgm:pt>
    <dgm:pt modelId="{DE004507-A3D6-4368-969D-D6A12B83B0CD}" type="sibTrans" cxnId="{4C52E616-646A-4B96-9951-94B6584F6612}">
      <dgm:prSet/>
      <dgm:spPr/>
      <dgm:t>
        <a:bodyPr/>
        <a:lstStyle/>
        <a:p>
          <a:endParaRPr lang="en-US"/>
        </a:p>
      </dgm:t>
    </dgm:pt>
    <dgm:pt modelId="{477BB323-CF04-492C-8E8A-A0393049D1A1}">
      <dgm:prSet phldrT="[Text]"/>
      <dgm:spPr/>
      <dgm:t>
        <a:bodyPr/>
        <a:lstStyle/>
        <a:p>
          <a:r>
            <a:rPr lang="en-US" b="1" dirty="0"/>
            <a:t>Human-Caused</a:t>
          </a:r>
        </a:p>
      </dgm:t>
    </dgm:pt>
    <dgm:pt modelId="{94F6A905-DC0C-4487-BBA2-543FCC61C4A1}" type="parTrans" cxnId="{8353010D-643C-4863-BC3B-682C5E1BF8C2}">
      <dgm:prSet/>
      <dgm:spPr/>
      <dgm:t>
        <a:bodyPr/>
        <a:lstStyle/>
        <a:p>
          <a:endParaRPr lang="en-US"/>
        </a:p>
      </dgm:t>
    </dgm:pt>
    <dgm:pt modelId="{E2FC04B3-8D4E-4488-946E-726BA1CE10FE}" type="sibTrans" cxnId="{8353010D-643C-4863-BC3B-682C5E1BF8C2}">
      <dgm:prSet/>
      <dgm:spPr/>
      <dgm:t>
        <a:bodyPr/>
        <a:lstStyle/>
        <a:p>
          <a:endParaRPr lang="en-US"/>
        </a:p>
      </dgm:t>
    </dgm:pt>
    <dgm:pt modelId="{E0754A3A-00AF-48B2-B51C-54B568682C7D}">
      <dgm:prSet phldrT="[Text]"/>
      <dgm:spPr/>
      <dgm:t>
        <a:bodyPr/>
        <a:lstStyle/>
        <a:p>
          <a:pPr algn="ctr"/>
          <a:r>
            <a:rPr lang="en-US" dirty="0"/>
            <a:t> </a:t>
          </a:r>
          <a:r>
            <a:rPr lang="en-US" b="1" dirty="0"/>
            <a:t>Intentional Acts</a:t>
          </a:r>
        </a:p>
      </dgm:t>
    </dgm:pt>
    <dgm:pt modelId="{08BB7836-A9D1-4437-850E-AA95D59F5BE2}" type="parTrans" cxnId="{19F2D7FB-2B78-4721-AD47-3EEDF2499B5D}">
      <dgm:prSet/>
      <dgm:spPr/>
      <dgm:t>
        <a:bodyPr/>
        <a:lstStyle/>
        <a:p>
          <a:endParaRPr lang="en-US"/>
        </a:p>
      </dgm:t>
    </dgm:pt>
    <dgm:pt modelId="{21DEDD00-C992-4C0D-8404-31C06FD85C62}" type="sibTrans" cxnId="{19F2D7FB-2B78-4721-AD47-3EEDF2499B5D}">
      <dgm:prSet/>
      <dgm:spPr/>
      <dgm:t>
        <a:bodyPr/>
        <a:lstStyle/>
        <a:p>
          <a:endParaRPr lang="en-US"/>
        </a:p>
      </dgm:t>
    </dgm:pt>
    <dgm:pt modelId="{3568FA8E-8249-497A-A1F9-485DDF378CBD}">
      <dgm:prSet phldrT="[Text]" custT="1"/>
      <dgm:spPr/>
      <dgm:t>
        <a:bodyPr/>
        <a:lstStyle/>
        <a:p>
          <a:pPr algn="ctr"/>
          <a:r>
            <a:rPr lang="en-US" sz="2000" b="1" dirty="0"/>
            <a:t>Active Attack </a:t>
          </a:r>
          <a:r>
            <a:rPr lang="en-US" sz="2000" b="0" dirty="0"/>
            <a:t>– Could happen anywhere</a:t>
          </a:r>
          <a:endParaRPr lang="en-US" sz="2000" b="1" dirty="0"/>
        </a:p>
      </dgm:t>
    </dgm:pt>
    <dgm:pt modelId="{57D3B3A2-0365-4E1C-AA48-6E8DA09CF716}" type="parTrans" cxnId="{3131F74F-40B2-4D30-A5DF-98717E1E54A4}">
      <dgm:prSet/>
      <dgm:spPr/>
      <dgm:t>
        <a:bodyPr/>
        <a:lstStyle/>
        <a:p>
          <a:endParaRPr lang="en-US"/>
        </a:p>
      </dgm:t>
    </dgm:pt>
    <dgm:pt modelId="{DF647D20-D335-4CF8-8954-010CE80F6995}" type="sibTrans" cxnId="{3131F74F-40B2-4D30-A5DF-98717E1E54A4}">
      <dgm:prSet/>
      <dgm:spPr/>
      <dgm:t>
        <a:bodyPr/>
        <a:lstStyle/>
        <a:p>
          <a:endParaRPr lang="en-US"/>
        </a:p>
      </dgm:t>
    </dgm:pt>
    <dgm:pt modelId="{D4C9F595-A7EF-4038-B02E-C2C6C4A96B55}">
      <dgm:prSet phldrT="[Text]" custT="1"/>
      <dgm:spPr/>
      <dgm:t>
        <a:bodyPr/>
        <a:lstStyle/>
        <a:p>
          <a:pPr algn="ctr"/>
          <a:r>
            <a:rPr lang="en-US" sz="2000" b="1" dirty="0"/>
            <a:t>Tornado </a:t>
          </a:r>
          <a:r>
            <a:rPr lang="en-US" sz="2000" dirty="0"/>
            <a:t>–  Geronimo 2015</a:t>
          </a:r>
        </a:p>
      </dgm:t>
    </dgm:pt>
    <dgm:pt modelId="{1FB2506E-6A9E-4CBF-A047-CA9EA90BB893}" type="parTrans" cxnId="{9D01DEB5-4A3B-40EF-B6E5-1B2B74C61CBE}">
      <dgm:prSet/>
      <dgm:spPr/>
      <dgm:t>
        <a:bodyPr/>
        <a:lstStyle/>
        <a:p>
          <a:endParaRPr lang="en-US"/>
        </a:p>
      </dgm:t>
    </dgm:pt>
    <dgm:pt modelId="{46197D94-2EDE-4E38-B910-1E61A617A73A}" type="sibTrans" cxnId="{9D01DEB5-4A3B-40EF-B6E5-1B2B74C61CBE}">
      <dgm:prSet/>
      <dgm:spPr/>
      <dgm:t>
        <a:bodyPr/>
        <a:lstStyle/>
        <a:p>
          <a:endParaRPr lang="en-US"/>
        </a:p>
      </dgm:t>
    </dgm:pt>
    <dgm:pt modelId="{32B88CF7-C5E8-4282-AA9B-A9C09A49782E}">
      <dgm:prSet phldrT="[Text]" custT="1"/>
      <dgm:spPr/>
      <dgm:t>
        <a:bodyPr/>
        <a:lstStyle/>
        <a:p>
          <a:pPr algn="ctr"/>
          <a:r>
            <a:rPr lang="en-US" sz="2000" b="1" dirty="0"/>
            <a:t>Winter Storm </a:t>
          </a:r>
          <a:r>
            <a:rPr lang="en-US" sz="2000" dirty="0"/>
            <a:t>–  Uri -  Feb. 14-15, 2021</a:t>
          </a:r>
        </a:p>
      </dgm:t>
    </dgm:pt>
    <dgm:pt modelId="{47DDEFAF-8B69-4684-8040-2A7CF072F727}" type="parTrans" cxnId="{5790EE82-0A30-45A8-A694-3500CC74E94D}">
      <dgm:prSet/>
      <dgm:spPr/>
      <dgm:t>
        <a:bodyPr/>
        <a:lstStyle/>
        <a:p>
          <a:endParaRPr lang="en-US"/>
        </a:p>
      </dgm:t>
    </dgm:pt>
    <dgm:pt modelId="{AAB8C4C4-D361-4239-9359-B88F4BABF086}" type="sibTrans" cxnId="{5790EE82-0A30-45A8-A694-3500CC74E94D}">
      <dgm:prSet/>
      <dgm:spPr/>
      <dgm:t>
        <a:bodyPr/>
        <a:lstStyle/>
        <a:p>
          <a:endParaRPr lang="en-US"/>
        </a:p>
      </dgm:t>
    </dgm:pt>
    <dgm:pt modelId="{F970A389-910B-43A4-A9E9-038785B159CF}">
      <dgm:prSet phldrT="[Text]" custT="1"/>
      <dgm:spPr/>
      <dgm:t>
        <a:bodyPr/>
        <a:lstStyle/>
        <a:p>
          <a:pPr algn="l"/>
          <a:endParaRPr lang="en-US" sz="2000" b="1" dirty="0"/>
        </a:p>
      </dgm:t>
    </dgm:pt>
    <dgm:pt modelId="{59FEBAE5-DCA6-4FC3-9269-13B8C05CA381}" type="parTrans" cxnId="{23CC74E5-878E-43B8-9D48-F580402A6C4D}">
      <dgm:prSet/>
      <dgm:spPr/>
      <dgm:t>
        <a:bodyPr/>
        <a:lstStyle/>
        <a:p>
          <a:endParaRPr lang="en-US"/>
        </a:p>
      </dgm:t>
    </dgm:pt>
    <dgm:pt modelId="{F7BE7243-B99A-4DB7-B12D-D062C5CEA3DE}" type="sibTrans" cxnId="{23CC74E5-878E-43B8-9D48-F580402A6C4D}">
      <dgm:prSet/>
      <dgm:spPr/>
      <dgm:t>
        <a:bodyPr/>
        <a:lstStyle/>
        <a:p>
          <a:endParaRPr lang="en-US"/>
        </a:p>
      </dgm:t>
    </dgm:pt>
    <dgm:pt modelId="{B6642516-5F55-4D7F-A309-73CF866872BA}">
      <dgm:prSet phldrT="[Text]" custT="1"/>
      <dgm:spPr/>
      <dgm:t>
        <a:bodyPr/>
        <a:lstStyle/>
        <a:p>
          <a:pPr algn="ctr"/>
          <a:r>
            <a:rPr lang="en-US" sz="2000" b="1" dirty="0"/>
            <a:t>Dam Failure – </a:t>
          </a:r>
          <a:r>
            <a:rPr lang="en-US" sz="2000" b="0" dirty="0"/>
            <a:t>Lake McQueeny - example</a:t>
          </a:r>
          <a:endParaRPr lang="en-US" sz="2000" b="1" dirty="0"/>
        </a:p>
      </dgm:t>
    </dgm:pt>
    <dgm:pt modelId="{C22420BB-8A2D-4D43-A97B-7FEC643CEE18}" type="parTrans" cxnId="{61639C84-5A3B-48B0-84E2-81D18B5F4EF9}">
      <dgm:prSet/>
      <dgm:spPr/>
      <dgm:t>
        <a:bodyPr/>
        <a:lstStyle/>
        <a:p>
          <a:endParaRPr lang="en-US"/>
        </a:p>
      </dgm:t>
    </dgm:pt>
    <dgm:pt modelId="{C713F08B-4B08-4376-8F4B-234DBB319698}" type="sibTrans" cxnId="{61639C84-5A3B-48B0-84E2-81D18B5F4EF9}">
      <dgm:prSet/>
      <dgm:spPr/>
      <dgm:t>
        <a:bodyPr/>
        <a:lstStyle/>
        <a:p>
          <a:endParaRPr lang="en-US"/>
        </a:p>
      </dgm:t>
    </dgm:pt>
    <dgm:pt modelId="{268C07D0-18D5-4756-8D86-83424C586998}">
      <dgm:prSet phldrT="[Text]" custT="1"/>
      <dgm:spPr/>
      <dgm:t>
        <a:bodyPr/>
        <a:lstStyle/>
        <a:p>
          <a:pPr algn="ctr"/>
          <a:r>
            <a:rPr lang="en-US" sz="2000" b="0" dirty="0"/>
            <a:t>Shooter Attack - Uvalde</a:t>
          </a:r>
        </a:p>
      </dgm:t>
    </dgm:pt>
    <dgm:pt modelId="{A8EEEB65-1EB9-4760-8972-86AAB98E2AB8}" type="parTrans" cxnId="{1D7CB390-531F-4178-ADE0-BA12A2B5CD41}">
      <dgm:prSet/>
      <dgm:spPr/>
      <dgm:t>
        <a:bodyPr/>
        <a:lstStyle/>
        <a:p>
          <a:endParaRPr lang="en-US"/>
        </a:p>
      </dgm:t>
    </dgm:pt>
    <dgm:pt modelId="{6320F9DC-D34D-4F78-AC7D-8F275A9542EB}" type="sibTrans" cxnId="{1D7CB390-531F-4178-ADE0-BA12A2B5CD41}">
      <dgm:prSet/>
      <dgm:spPr/>
      <dgm:t>
        <a:bodyPr/>
        <a:lstStyle/>
        <a:p>
          <a:endParaRPr lang="en-US"/>
        </a:p>
      </dgm:t>
    </dgm:pt>
    <dgm:pt modelId="{C75B3B90-CCB8-4B10-A8DC-5F7DC62CE4EF}">
      <dgm:prSet phldrT="[Text]" custT="1"/>
      <dgm:spPr/>
      <dgm:t>
        <a:bodyPr/>
        <a:lstStyle/>
        <a:p>
          <a:pPr algn="ctr"/>
          <a:r>
            <a:rPr lang="en-US" sz="2000" b="0" dirty="0"/>
            <a:t>Cyber Attack - Everywhere</a:t>
          </a:r>
        </a:p>
      </dgm:t>
    </dgm:pt>
    <dgm:pt modelId="{D66BEEA1-7C40-4C4C-9BEE-4629DC25129A}" type="parTrans" cxnId="{42D0EB79-CCAD-4E94-91AC-840A6934E8C8}">
      <dgm:prSet/>
      <dgm:spPr/>
      <dgm:t>
        <a:bodyPr/>
        <a:lstStyle/>
        <a:p>
          <a:endParaRPr lang="en-US"/>
        </a:p>
      </dgm:t>
    </dgm:pt>
    <dgm:pt modelId="{F7477A7B-FDA2-43FE-83B4-9CEAAF34BA6D}" type="sibTrans" cxnId="{42D0EB79-CCAD-4E94-91AC-840A6934E8C8}">
      <dgm:prSet/>
      <dgm:spPr/>
      <dgm:t>
        <a:bodyPr/>
        <a:lstStyle/>
        <a:p>
          <a:endParaRPr lang="en-US"/>
        </a:p>
      </dgm:t>
    </dgm:pt>
    <dgm:pt modelId="{6BF45FD3-5069-4968-8473-A1C457CD62BD}">
      <dgm:prSet phldrT="[Text]" custT="1"/>
      <dgm:spPr/>
      <dgm:t>
        <a:bodyPr/>
        <a:lstStyle/>
        <a:p>
          <a:pPr algn="ctr"/>
          <a:r>
            <a:rPr lang="en-US" sz="2000" b="0" dirty="0"/>
            <a:t>Explosive Attack – Boston Marathon</a:t>
          </a:r>
        </a:p>
      </dgm:t>
    </dgm:pt>
    <dgm:pt modelId="{2285F1BB-4C14-4606-8EEA-76C00A1C5F33}" type="parTrans" cxnId="{2E928B82-312E-4358-B1C3-244E7A86A529}">
      <dgm:prSet/>
      <dgm:spPr/>
      <dgm:t>
        <a:bodyPr/>
        <a:lstStyle/>
        <a:p>
          <a:endParaRPr lang="en-US"/>
        </a:p>
      </dgm:t>
    </dgm:pt>
    <dgm:pt modelId="{C67FD180-FBD1-44DD-BAD0-53BC2006254B}" type="sibTrans" cxnId="{2E928B82-312E-4358-B1C3-244E7A86A529}">
      <dgm:prSet/>
      <dgm:spPr/>
      <dgm:t>
        <a:bodyPr/>
        <a:lstStyle/>
        <a:p>
          <a:endParaRPr lang="en-US"/>
        </a:p>
      </dgm:t>
    </dgm:pt>
    <dgm:pt modelId="{44F0831B-7E04-4BE4-A86C-07BD027D8BBA}">
      <dgm:prSet phldrT="[Text]" custT="1"/>
      <dgm:spPr/>
      <dgm:t>
        <a:bodyPr/>
        <a:lstStyle/>
        <a:p>
          <a:pPr algn="ctr"/>
          <a:r>
            <a:rPr lang="en-US" sz="2000" b="1" dirty="0"/>
            <a:t>Utility Disruption – </a:t>
          </a:r>
          <a:r>
            <a:rPr lang="en-US" sz="2000" b="0" dirty="0"/>
            <a:t>Rolling black-outs to longer outages </a:t>
          </a:r>
          <a:endParaRPr lang="en-US" sz="2000" b="1" dirty="0"/>
        </a:p>
      </dgm:t>
    </dgm:pt>
    <dgm:pt modelId="{264EF8AC-283E-422F-B7AF-B92EBD791FAA}" type="parTrans" cxnId="{360C62BC-33BB-43B8-ADCB-03FCFAE1837E}">
      <dgm:prSet/>
      <dgm:spPr/>
      <dgm:t>
        <a:bodyPr/>
        <a:lstStyle/>
        <a:p>
          <a:endParaRPr lang="en-US"/>
        </a:p>
      </dgm:t>
    </dgm:pt>
    <dgm:pt modelId="{B459DF99-7DA0-484F-A718-55AC52732F75}" type="sibTrans" cxnId="{360C62BC-33BB-43B8-ADCB-03FCFAE1837E}">
      <dgm:prSet/>
      <dgm:spPr/>
      <dgm:t>
        <a:bodyPr/>
        <a:lstStyle/>
        <a:p>
          <a:endParaRPr lang="en-US"/>
        </a:p>
      </dgm:t>
    </dgm:pt>
    <dgm:pt modelId="{4D051E57-97C0-4D0A-8DA8-95F73C33C303}" type="pres">
      <dgm:prSet presAssocID="{418B699D-A042-4722-BE61-C451C3624C3F}" presName="Name0" presStyleCnt="0">
        <dgm:presLayoutVars>
          <dgm:chMax/>
          <dgm:chPref val="3"/>
          <dgm:dir/>
          <dgm:animOne val="branch"/>
          <dgm:animLvl val="lvl"/>
        </dgm:presLayoutVars>
      </dgm:prSet>
      <dgm:spPr/>
    </dgm:pt>
    <dgm:pt modelId="{5043FEC3-4C08-4A33-9DE5-7D203CC85D0C}" type="pres">
      <dgm:prSet presAssocID="{6DBCA37B-8CA4-490C-B82E-D8F66DCFBA27}" presName="composite" presStyleCnt="0"/>
      <dgm:spPr/>
    </dgm:pt>
    <dgm:pt modelId="{2ACACF59-D4A6-4BC6-8ADA-E4F8002B8AAA}" type="pres">
      <dgm:prSet presAssocID="{6DBCA37B-8CA4-490C-B82E-D8F66DCFBA27}" presName="FirstChild" presStyleLbl="revTx" presStyleIdx="0" presStyleCnt="6">
        <dgm:presLayoutVars>
          <dgm:chMax val="0"/>
          <dgm:chPref val="0"/>
          <dgm:bulletEnabled val="1"/>
        </dgm:presLayoutVars>
      </dgm:prSet>
      <dgm:spPr/>
    </dgm:pt>
    <dgm:pt modelId="{A61E0DB5-E693-498D-B8A7-5D352D27B7ED}" type="pres">
      <dgm:prSet presAssocID="{6DBCA37B-8CA4-490C-B82E-D8F66DCFBA27}" presName="Parent" presStyleLbl="alignNode1" presStyleIdx="0" presStyleCnt="3">
        <dgm:presLayoutVars>
          <dgm:chMax val="3"/>
          <dgm:chPref val="3"/>
          <dgm:bulletEnabled val="1"/>
        </dgm:presLayoutVars>
      </dgm:prSet>
      <dgm:spPr/>
    </dgm:pt>
    <dgm:pt modelId="{F1FC5537-DB63-48B2-B866-A140465963CE}" type="pres">
      <dgm:prSet presAssocID="{6DBCA37B-8CA4-490C-B82E-D8F66DCFBA27}" presName="Accent" presStyleLbl="parChTrans1D1" presStyleIdx="0" presStyleCnt="3"/>
      <dgm:spPr/>
    </dgm:pt>
    <dgm:pt modelId="{06647F24-F84F-4958-83EF-F303CA8E2D8E}" type="pres">
      <dgm:prSet presAssocID="{6DBCA37B-8CA4-490C-B82E-D8F66DCFBA27}" presName="Child" presStyleLbl="revTx" presStyleIdx="1" presStyleCnt="6">
        <dgm:presLayoutVars>
          <dgm:chMax val="0"/>
          <dgm:chPref val="0"/>
          <dgm:bulletEnabled val="1"/>
        </dgm:presLayoutVars>
      </dgm:prSet>
      <dgm:spPr/>
    </dgm:pt>
    <dgm:pt modelId="{8EE2783C-0D03-4E28-BD59-958E44DEAA4C}" type="pres">
      <dgm:prSet presAssocID="{3262DF72-9979-4E06-9D4D-2699FD609C4F}" presName="sibTrans" presStyleCnt="0"/>
      <dgm:spPr/>
    </dgm:pt>
    <dgm:pt modelId="{F26B692F-7AA9-4F19-8AB4-BD043315A9EE}" type="pres">
      <dgm:prSet presAssocID="{8518A863-7EEC-4D48-9354-21C4C52364D5}" presName="composite" presStyleCnt="0"/>
      <dgm:spPr/>
    </dgm:pt>
    <dgm:pt modelId="{21E13C08-7465-45F7-ADAC-CB4AED27AB0B}" type="pres">
      <dgm:prSet presAssocID="{8518A863-7EEC-4D48-9354-21C4C52364D5}" presName="FirstChild" presStyleLbl="revTx" presStyleIdx="2" presStyleCnt="6">
        <dgm:presLayoutVars>
          <dgm:chMax val="0"/>
          <dgm:chPref val="0"/>
          <dgm:bulletEnabled val="1"/>
        </dgm:presLayoutVars>
      </dgm:prSet>
      <dgm:spPr/>
    </dgm:pt>
    <dgm:pt modelId="{D2E26C01-77FF-4D84-8C0B-A34488039201}" type="pres">
      <dgm:prSet presAssocID="{8518A863-7EEC-4D48-9354-21C4C52364D5}" presName="Parent" presStyleLbl="alignNode1" presStyleIdx="1" presStyleCnt="3">
        <dgm:presLayoutVars>
          <dgm:chMax val="3"/>
          <dgm:chPref val="3"/>
          <dgm:bulletEnabled val="1"/>
        </dgm:presLayoutVars>
      </dgm:prSet>
      <dgm:spPr/>
    </dgm:pt>
    <dgm:pt modelId="{19585B04-3C9A-4690-91F9-5FC4CF803F02}" type="pres">
      <dgm:prSet presAssocID="{8518A863-7EEC-4D48-9354-21C4C52364D5}" presName="Accent" presStyleLbl="parChTrans1D1" presStyleIdx="1" presStyleCnt="3"/>
      <dgm:spPr/>
    </dgm:pt>
    <dgm:pt modelId="{70C14FD8-93A6-4FEE-B3F3-92C9DC91879F}" type="pres">
      <dgm:prSet presAssocID="{8518A863-7EEC-4D48-9354-21C4C52364D5}" presName="Child" presStyleLbl="revTx" presStyleIdx="3" presStyleCnt="6">
        <dgm:presLayoutVars>
          <dgm:chMax val="0"/>
          <dgm:chPref val="0"/>
          <dgm:bulletEnabled val="1"/>
        </dgm:presLayoutVars>
      </dgm:prSet>
      <dgm:spPr/>
    </dgm:pt>
    <dgm:pt modelId="{B115B591-D4A2-4D92-9AFE-B5D8970EA779}" type="pres">
      <dgm:prSet presAssocID="{97CCE8DB-A9AF-42E3-86C8-77522DEC9C06}" presName="sibTrans" presStyleCnt="0"/>
      <dgm:spPr/>
    </dgm:pt>
    <dgm:pt modelId="{8AE4339D-1774-4FA8-B33B-D8BE71EEFD5D}" type="pres">
      <dgm:prSet presAssocID="{477BB323-CF04-492C-8E8A-A0393049D1A1}" presName="composite" presStyleCnt="0"/>
      <dgm:spPr/>
    </dgm:pt>
    <dgm:pt modelId="{6988E9AA-CBEA-4EF3-9253-E47379E8D606}" type="pres">
      <dgm:prSet presAssocID="{477BB323-CF04-492C-8E8A-A0393049D1A1}" presName="FirstChild" presStyleLbl="revTx" presStyleIdx="4" presStyleCnt="6">
        <dgm:presLayoutVars>
          <dgm:chMax val="0"/>
          <dgm:chPref val="0"/>
          <dgm:bulletEnabled val="1"/>
        </dgm:presLayoutVars>
      </dgm:prSet>
      <dgm:spPr/>
    </dgm:pt>
    <dgm:pt modelId="{12C682F1-08B8-4819-BE24-80A56072E11E}" type="pres">
      <dgm:prSet presAssocID="{477BB323-CF04-492C-8E8A-A0393049D1A1}" presName="Parent" presStyleLbl="alignNode1" presStyleIdx="2" presStyleCnt="3">
        <dgm:presLayoutVars>
          <dgm:chMax val="3"/>
          <dgm:chPref val="3"/>
          <dgm:bulletEnabled val="1"/>
        </dgm:presLayoutVars>
      </dgm:prSet>
      <dgm:spPr/>
    </dgm:pt>
    <dgm:pt modelId="{ADC215DE-539C-46AD-976E-FAB5423507E9}" type="pres">
      <dgm:prSet presAssocID="{477BB323-CF04-492C-8E8A-A0393049D1A1}" presName="Accent" presStyleLbl="parChTrans1D1" presStyleIdx="2" presStyleCnt="3"/>
      <dgm:spPr/>
    </dgm:pt>
    <dgm:pt modelId="{DDFDBBA1-09BB-42FE-B224-98A8570A09E9}" type="pres">
      <dgm:prSet presAssocID="{477BB323-CF04-492C-8E8A-A0393049D1A1}" presName="Child" presStyleLbl="revTx" presStyleIdx="5" presStyleCnt="6">
        <dgm:presLayoutVars>
          <dgm:chMax val="0"/>
          <dgm:chPref val="0"/>
          <dgm:bulletEnabled val="1"/>
        </dgm:presLayoutVars>
      </dgm:prSet>
      <dgm:spPr/>
    </dgm:pt>
  </dgm:ptLst>
  <dgm:cxnLst>
    <dgm:cxn modelId="{3F962906-B951-4263-A635-81B3C3CD179F}" type="presOf" srcId="{E0754A3A-00AF-48B2-B51C-54B568682C7D}" destId="{6988E9AA-CBEA-4EF3-9253-E47379E8D606}" srcOrd="0" destOrd="0" presId="urn:microsoft.com/office/officeart/2011/layout/TabList"/>
    <dgm:cxn modelId="{8353010D-643C-4863-BC3B-682C5E1BF8C2}" srcId="{418B699D-A042-4722-BE61-C451C3624C3F}" destId="{477BB323-CF04-492C-8E8A-A0393049D1A1}" srcOrd="2" destOrd="0" parTransId="{94F6A905-DC0C-4487-BBA2-543FCC61C4A1}" sibTransId="{E2FC04B3-8D4E-4488-946E-726BA1CE10FE}"/>
    <dgm:cxn modelId="{99854515-39CA-46CA-ABCB-230C84C9A6F1}" type="presOf" srcId="{32B88CF7-C5E8-4282-AA9B-A9C09A49782E}" destId="{06647F24-F84F-4958-83EF-F303CA8E2D8E}" srcOrd="0" destOrd="2" presId="urn:microsoft.com/office/officeart/2011/layout/TabList"/>
    <dgm:cxn modelId="{AEA4A816-8F34-4951-88CD-DC3BF8DC2EC1}" type="presOf" srcId="{4EB5071D-E58B-4786-A9DC-4E0FD0389C04}" destId="{2ACACF59-D4A6-4BC6-8ADA-E4F8002B8AAA}" srcOrd="0" destOrd="0" presId="urn:microsoft.com/office/officeart/2011/layout/TabList"/>
    <dgm:cxn modelId="{4C52E616-646A-4B96-9951-94B6584F6612}" srcId="{8518A863-7EEC-4D48-9354-21C4C52364D5}" destId="{2229C17F-2969-4F11-9CD2-69558832A3A1}" srcOrd="1" destOrd="0" parTransId="{77C0F753-3B5A-4ED6-A272-5FDE5B1D8CCF}" sibTransId="{DE004507-A3D6-4368-969D-D6A12B83B0CD}"/>
    <dgm:cxn modelId="{A584C228-EAA0-4DB8-9047-7B8EC8881D45}" srcId="{418B699D-A042-4722-BE61-C451C3624C3F}" destId="{6DBCA37B-8CA4-490C-B82E-D8F66DCFBA27}" srcOrd="0" destOrd="0" parTransId="{11A67B51-3836-4340-AE66-73CC8426C188}" sibTransId="{3262DF72-9979-4E06-9D4D-2699FD609C4F}"/>
    <dgm:cxn modelId="{82E25D2D-615F-46FE-BC64-CF2EAD25F22F}" srcId="{8518A863-7EEC-4D48-9354-21C4C52364D5}" destId="{1BBA203F-D10D-4FDF-9B4A-7BF432192E9D}" srcOrd="0" destOrd="0" parTransId="{AF0B44F0-4EFA-4A79-8574-464979769604}" sibTransId="{5FE91BD0-7262-404B-B746-75B4E6D843D5}"/>
    <dgm:cxn modelId="{84D4532D-7B3A-4110-AB9F-5DF86057F776}" type="presOf" srcId="{2229C17F-2969-4F11-9CD2-69558832A3A1}" destId="{70C14FD8-93A6-4FEE-B3F3-92C9DC91879F}" srcOrd="0" destOrd="0" presId="urn:microsoft.com/office/officeart/2011/layout/TabList"/>
    <dgm:cxn modelId="{244C3E30-0E09-4B95-B970-C009EE1B7531}" type="presOf" srcId="{268C07D0-18D5-4756-8D86-83424C586998}" destId="{DDFDBBA1-09BB-42FE-B224-98A8570A09E9}" srcOrd="0" destOrd="1" presId="urn:microsoft.com/office/officeart/2011/layout/TabList"/>
    <dgm:cxn modelId="{BCF41531-3A68-4D1B-A47A-8BBF2AD89F28}" srcId="{6DBCA37B-8CA4-490C-B82E-D8F66DCFBA27}" destId="{4EB5071D-E58B-4786-A9DC-4E0FD0389C04}" srcOrd="0" destOrd="0" parTransId="{0DCCA073-ADF3-4086-A2AE-BF7D934E4BF4}" sibTransId="{5ACF6B9C-D5DF-4BFC-8C08-88FC55AD7767}"/>
    <dgm:cxn modelId="{E1D1213D-F9AC-4E39-890C-756BAB07907D}" type="presOf" srcId="{44F0831B-7E04-4BE4-A86C-07BD027D8BBA}" destId="{70C14FD8-93A6-4FEE-B3F3-92C9DC91879F}" srcOrd="0" destOrd="1" presId="urn:microsoft.com/office/officeart/2011/layout/TabList"/>
    <dgm:cxn modelId="{3166F33D-A558-4246-969C-2E3C686B1D1D}" type="presOf" srcId="{418B699D-A042-4722-BE61-C451C3624C3F}" destId="{4D051E57-97C0-4D0A-8DA8-95F73C33C303}" srcOrd="0" destOrd="0" presId="urn:microsoft.com/office/officeart/2011/layout/TabList"/>
    <dgm:cxn modelId="{8832B961-2896-4E9A-B876-B216803E0A00}" type="presOf" srcId="{D4C9F595-A7EF-4038-B02E-C2C6C4A96B55}" destId="{06647F24-F84F-4958-83EF-F303CA8E2D8E}" srcOrd="0" destOrd="1" presId="urn:microsoft.com/office/officeart/2011/layout/TabList"/>
    <dgm:cxn modelId="{8C8DEA46-2F82-41BC-9700-56C7932A7024}" type="presOf" srcId="{8518A863-7EEC-4D48-9354-21C4C52364D5}" destId="{D2E26C01-77FF-4D84-8C0B-A34488039201}" srcOrd="0" destOrd="0" presId="urn:microsoft.com/office/officeart/2011/layout/TabList"/>
    <dgm:cxn modelId="{8A784F69-20CA-42B0-A17D-312378072667}" type="presOf" srcId="{C75B3B90-CCB8-4B10-A8DC-5F7DC62CE4EF}" destId="{DDFDBBA1-09BB-42FE-B224-98A8570A09E9}" srcOrd="0" destOrd="2" presId="urn:microsoft.com/office/officeart/2011/layout/TabList"/>
    <dgm:cxn modelId="{3131F74F-40B2-4D30-A5DF-98717E1E54A4}" srcId="{477BB323-CF04-492C-8E8A-A0393049D1A1}" destId="{3568FA8E-8249-497A-A1F9-485DDF378CBD}" srcOrd="1" destOrd="0" parTransId="{57D3B3A2-0365-4E1C-AA48-6E8DA09CF716}" sibTransId="{DF647D20-D335-4CF8-8954-010CE80F6995}"/>
    <dgm:cxn modelId="{13DC2552-6D15-40B3-8B3E-96C365548054}" srcId="{6DBCA37B-8CA4-490C-B82E-D8F66DCFBA27}" destId="{CA2B58AD-4638-4AEE-821F-282A26F91342}" srcOrd="1" destOrd="0" parTransId="{BD422E67-BE54-4755-BFC0-9C89CFEAD883}" sibTransId="{36F5BBDC-1909-446A-AE08-A563020D88B5}"/>
    <dgm:cxn modelId="{42D0EB79-CCAD-4E94-91AC-840A6934E8C8}" srcId="{3568FA8E-8249-497A-A1F9-485DDF378CBD}" destId="{C75B3B90-CCB8-4B10-A8DC-5F7DC62CE4EF}" srcOrd="1" destOrd="0" parTransId="{D66BEEA1-7C40-4C4C-9BEE-4629DC25129A}" sibTransId="{F7477A7B-FDA2-43FE-83B4-9CEAAF34BA6D}"/>
    <dgm:cxn modelId="{2E928B82-312E-4358-B1C3-244E7A86A529}" srcId="{3568FA8E-8249-497A-A1F9-485DDF378CBD}" destId="{6BF45FD3-5069-4968-8473-A1C457CD62BD}" srcOrd="2" destOrd="0" parTransId="{2285F1BB-4C14-4606-8EEA-76C00A1C5F33}" sibTransId="{C67FD180-FBD1-44DD-BAD0-53BC2006254B}"/>
    <dgm:cxn modelId="{5790EE82-0A30-45A8-A694-3500CC74E94D}" srcId="{6DBCA37B-8CA4-490C-B82E-D8F66DCFBA27}" destId="{32B88CF7-C5E8-4282-AA9B-A9C09A49782E}" srcOrd="3" destOrd="0" parTransId="{47DDEFAF-8B69-4684-8040-2A7CF072F727}" sibTransId="{AAB8C4C4-D361-4239-9359-B88F4BABF086}"/>
    <dgm:cxn modelId="{61639C84-5A3B-48B0-84E2-81D18B5F4EF9}" srcId="{8518A863-7EEC-4D48-9354-21C4C52364D5}" destId="{B6642516-5F55-4D7F-A309-73CF866872BA}" srcOrd="3" destOrd="0" parTransId="{C22420BB-8A2D-4D43-A97B-7FEC643CEE18}" sibTransId="{C713F08B-4B08-4376-8F4B-234DBB319698}"/>
    <dgm:cxn modelId="{52C91586-DA14-4167-9473-874FF9C9F48E}" srcId="{418B699D-A042-4722-BE61-C451C3624C3F}" destId="{8518A863-7EEC-4D48-9354-21C4C52364D5}" srcOrd="1" destOrd="0" parTransId="{FF1B3F27-AA8B-432E-8773-92B67D9D1EBB}" sibTransId="{97CCE8DB-A9AF-42E3-86C8-77522DEC9C06}"/>
    <dgm:cxn modelId="{F2640990-97C0-4DA5-A37A-609818131585}" type="presOf" srcId="{B6642516-5F55-4D7F-A309-73CF866872BA}" destId="{70C14FD8-93A6-4FEE-B3F3-92C9DC91879F}" srcOrd="0" destOrd="2" presId="urn:microsoft.com/office/officeart/2011/layout/TabList"/>
    <dgm:cxn modelId="{1D7CB390-531F-4178-ADE0-BA12A2B5CD41}" srcId="{3568FA8E-8249-497A-A1F9-485DDF378CBD}" destId="{268C07D0-18D5-4756-8D86-83424C586998}" srcOrd="0" destOrd="0" parTransId="{A8EEEB65-1EB9-4760-8972-86AAB98E2AB8}" sibTransId="{6320F9DC-D34D-4F78-AC7D-8F275A9542EB}"/>
    <dgm:cxn modelId="{AABA8294-3D7F-4F86-9838-C82E44493423}" type="presOf" srcId="{1BBA203F-D10D-4FDF-9B4A-7BF432192E9D}" destId="{21E13C08-7465-45F7-ADAC-CB4AED27AB0B}" srcOrd="0" destOrd="0" presId="urn:microsoft.com/office/officeart/2011/layout/TabList"/>
    <dgm:cxn modelId="{D20EE099-D300-492C-9E34-2EEB247F5EF3}" type="presOf" srcId="{CA2B58AD-4638-4AEE-821F-282A26F91342}" destId="{06647F24-F84F-4958-83EF-F303CA8E2D8E}" srcOrd="0" destOrd="0" presId="urn:microsoft.com/office/officeart/2011/layout/TabList"/>
    <dgm:cxn modelId="{5A4BEFA0-B6EA-4864-B5CE-F4297C83DD12}" type="presOf" srcId="{F970A389-910B-43A4-A9E9-038785B159CF}" destId="{70C14FD8-93A6-4FEE-B3F3-92C9DC91879F}" srcOrd="0" destOrd="3" presId="urn:microsoft.com/office/officeart/2011/layout/TabList"/>
    <dgm:cxn modelId="{1B7DBEB1-5344-44D9-878D-B51FC34603CE}" type="presOf" srcId="{477BB323-CF04-492C-8E8A-A0393049D1A1}" destId="{12C682F1-08B8-4819-BE24-80A56072E11E}" srcOrd="0" destOrd="0" presId="urn:microsoft.com/office/officeart/2011/layout/TabList"/>
    <dgm:cxn modelId="{9D01DEB5-4A3B-40EF-B6E5-1B2B74C61CBE}" srcId="{6DBCA37B-8CA4-490C-B82E-D8F66DCFBA27}" destId="{D4C9F595-A7EF-4038-B02E-C2C6C4A96B55}" srcOrd="2" destOrd="0" parTransId="{1FB2506E-6A9E-4CBF-A047-CA9EA90BB893}" sibTransId="{46197D94-2EDE-4E38-B910-1E61A617A73A}"/>
    <dgm:cxn modelId="{360C62BC-33BB-43B8-ADCB-03FCFAE1837E}" srcId="{8518A863-7EEC-4D48-9354-21C4C52364D5}" destId="{44F0831B-7E04-4BE4-A86C-07BD027D8BBA}" srcOrd="2" destOrd="0" parTransId="{264EF8AC-283E-422F-B7AF-B92EBD791FAA}" sibTransId="{B459DF99-7DA0-484F-A718-55AC52732F75}"/>
    <dgm:cxn modelId="{1804CBBE-3170-4E81-91D5-2B94E527680F}" type="presOf" srcId="{3568FA8E-8249-497A-A1F9-485DDF378CBD}" destId="{DDFDBBA1-09BB-42FE-B224-98A8570A09E9}" srcOrd="0" destOrd="0" presId="urn:microsoft.com/office/officeart/2011/layout/TabList"/>
    <dgm:cxn modelId="{23CC74E5-878E-43B8-9D48-F580402A6C4D}" srcId="{8518A863-7EEC-4D48-9354-21C4C52364D5}" destId="{F970A389-910B-43A4-A9E9-038785B159CF}" srcOrd="4" destOrd="0" parTransId="{59FEBAE5-DCA6-4FC3-9269-13B8C05CA381}" sibTransId="{F7BE7243-B99A-4DB7-B12D-D062C5CEA3DE}"/>
    <dgm:cxn modelId="{E7764BEC-D9E5-44BB-BED9-A1DD270D93A6}" type="presOf" srcId="{6BF45FD3-5069-4968-8473-A1C457CD62BD}" destId="{DDFDBBA1-09BB-42FE-B224-98A8570A09E9}" srcOrd="0" destOrd="3" presId="urn:microsoft.com/office/officeart/2011/layout/TabList"/>
    <dgm:cxn modelId="{3257ADF6-0CAD-431E-B947-24B948A8AFEB}" type="presOf" srcId="{6DBCA37B-8CA4-490C-B82E-D8F66DCFBA27}" destId="{A61E0DB5-E693-498D-B8A7-5D352D27B7ED}" srcOrd="0" destOrd="0" presId="urn:microsoft.com/office/officeart/2011/layout/TabList"/>
    <dgm:cxn modelId="{19F2D7FB-2B78-4721-AD47-3EEDF2499B5D}" srcId="{477BB323-CF04-492C-8E8A-A0393049D1A1}" destId="{E0754A3A-00AF-48B2-B51C-54B568682C7D}" srcOrd="0" destOrd="0" parTransId="{08BB7836-A9D1-4437-850E-AA95D59F5BE2}" sibTransId="{21DEDD00-C992-4C0D-8404-31C06FD85C62}"/>
    <dgm:cxn modelId="{15A6C4F1-A327-4D4B-8E4D-F4308F99B287}" type="presParOf" srcId="{4D051E57-97C0-4D0A-8DA8-95F73C33C303}" destId="{5043FEC3-4C08-4A33-9DE5-7D203CC85D0C}" srcOrd="0" destOrd="0" presId="urn:microsoft.com/office/officeart/2011/layout/TabList"/>
    <dgm:cxn modelId="{8CF65158-17A1-44EE-BED2-2D3AF6618DBD}" type="presParOf" srcId="{5043FEC3-4C08-4A33-9DE5-7D203CC85D0C}" destId="{2ACACF59-D4A6-4BC6-8ADA-E4F8002B8AAA}" srcOrd="0" destOrd="0" presId="urn:microsoft.com/office/officeart/2011/layout/TabList"/>
    <dgm:cxn modelId="{910E8349-E6FE-481D-BCFF-E3240F98ECA7}" type="presParOf" srcId="{5043FEC3-4C08-4A33-9DE5-7D203CC85D0C}" destId="{A61E0DB5-E693-498D-B8A7-5D352D27B7ED}" srcOrd="1" destOrd="0" presId="urn:microsoft.com/office/officeart/2011/layout/TabList"/>
    <dgm:cxn modelId="{F6BE60C5-6732-4F6A-B7B8-5BC986CC24E6}" type="presParOf" srcId="{5043FEC3-4C08-4A33-9DE5-7D203CC85D0C}" destId="{F1FC5537-DB63-48B2-B866-A140465963CE}" srcOrd="2" destOrd="0" presId="urn:microsoft.com/office/officeart/2011/layout/TabList"/>
    <dgm:cxn modelId="{83E53B23-E11E-4191-A48F-C4BAA1E94A6B}" type="presParOf" srcId="{4D051E57-97C0-4D0A-8DA8-95F73C33C303}" destId="{06647F24-F84F-4958-83EF-F303CA8E2D8E}" srcOrd="1" destOrd="0" presId="urn:microsoft.com/office/officeart/2011/layout/TabList"/>
    <dgm:cxn modelId="{1B23B41A-5C46-4514-8043-3DE8D90B390C}" type="presParOf" srcId="{4D051E57-97C0-4D0A-8DA8-95F73C33C303}" destId="{8EE2783C-0D03-4E28-BD59-958E44DEAA4C}" srcOrd="2" destOrd="0" presId="urn:microsoft.com/office/officeart/2011/layout/TabList"/>
    <dgm:cxn modelId="{4897A5CC-1CA6-4327-9D71-5961DE6EF6C1}" type="presParOf" srcId="{4D051E57-97C0-4D0A-8DA8-95F73C33C303}" destId="{F26B692F-7AA9-4F19-8AB4-BD043315A9EE}" srcOrd="3" destOrd="0" presId="urn:microsoft.com/office/officeart/2011/layout/TabList"/>
    <dgm:cxn modelId="{B0F9D6DE-A777-4232-983B-A188FBA2DCF7}" type="presParOf" srcId="{F26B692F-7AA9-4F19-8AB4-BD043315A9EE}" destId="{21E13C08-7465-45F7-ADAC-CB4AED27AB0B}" srcOrd="0" destOrd="0" presId="urn:microsoft.com/office/officeart/2011/layout/TabList"/>
    <dgm:cxn modelId="{8E0E30BA-E5CA-49AF-80D0-6491E5A100F0}" type="presParOf" srcId="{F26B692F-7AA9-4F19-8AB4-BD043315A9EE}" destId="{D2E26C01-77FF-4D84-8C0B-A34488039201}" srcOrd="1" destOrd="0" presId="urn:microsoft.com/office/officeart/2011/layout/TabList"/>
    <dgm:cxn modelId="{2F55A794-6F01-4A1D-8187-907079406FE0}" type="presParOf" srcId="{F26B692F-7AA9-4F19-8AB4-BD043315A9EE}" destId="{19585B04-3C9A-4690-91F9-5FC4CF803F02}" srcOrd="2" destOrd="0" presId="urn:microsoft.com/office/officeart/2011/layout/TabList"/>
    <dgm:cxn modelId="{80CF4CA7-3781-432D-B755-6A7086ACFC78}" type="presParOf" srcId="{4D051E57-97C0-4D0A-8DA8-95F73C33C303}" destId="{70C14FD8-93A6-4FEE-B3F3-92C9DC91879F}" srcOrd="4" destOrd="0" presId="urn:microsoft.com/office/officeart/2011/layout/TabList"/>
    <dgm:cxn modelId="{1A93B225-D4C9-471F-9D08-DEBF199699AA}" type="presParOf" srcId="{4D051E57-97C0-4D0A-8DA8-95F73C33C303}" destId="{B115B591-D4A2-4D92-9AFE-B5D8970EA779}" srcOrd="5" destOrd="0" presId="urn:microsoft.com/office/officeart/2011/layout/TabList"/>
    <dgm:cxn modelId="{FCA13C15-FD6F-4BAD-BFF5-9B011DEEE925}" type="presParOf" srcId="{4D051E57-97C0-4D0A-8DA8-95F73C33C303}" destId="{8AE4339D-1774-4FA8-B33B-D8BE71EEFD5D}" srcOrd="6" destOrd="0" presId="urn:microsoft.com/office/officeart/2011/layout/TabList"/>
    <dgm:cxn modelId="{CAB667CF-2FCC-4959-95E7-2406F6828492}" type="presParOf" srcId="{8AE4339D-1774-4FA8-B33B-D8BE71EEFD5D}" destId="{6988E9AA-CBEA-4EF3-9253-E47379E8D606}" srcOrd="0" destOrd="0" presId="urn:microsoft.com/office/officeart/2011/layout/TabList"/>
    <dgm:cxn modelId="{5C0877FD-A0AB-4F27-B9C1-9A1477BA6315}" type="presParOf" srcId="{8AE4339D-1774-4FA8-B33B-D8BE71EEFD5D}" destId="{12C682F1-08B8-4819-BE24-80A56072E11E}" srcOrd="1" destOrd="0" presId="urn:microsoft.com/office/officeart/2011/layout/TabList"/>
    <dgm:cxn modelId="{DFF4F58D-C928-471B-BDCA-D57176F86348}" type="presParOf" srcId="{8AE4339D-1774-4FA8-B33B-D8BE71EEFD5D}" destId="{ADC215DE-539C-46AD-976E-FAB5423507E9}" srcOrd="2" destOrd="0" presId="urn:microsoft.com/office/officeart/2011/layout/TabList"/>
    <dgm:cxn modelId="{F73D74B4-E38B-48F6-BB2D-25EC04B5469B}" type="presParOf" srcId="{4D051E57-97C0-4D0A-8DA8-95F73C33C303}" destId="{DDFDBBA1-09BB-42FE-B224-98A8570A09E9}"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C215DE-539C-46AD-976E-FAB5423507E9}">
      <dsp:nvSpPr>
        <dsp:cNvPr id="0" name=""/>
        <dsp:cNvSpPr/>
      </dsp:nvSpPr>
      <dsp:spPr>
        <a:xfrm>
          <a:off x="0" y="4020080"/>
          <a:ext cx="623570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585B04-3C9A-4690-91F9-5FC4CF803F02}">
      <dsp:nvSpPr>
        <dsp:cNvPr id="0" name=""/>
        <dsp:cNvSpPr/>
      </dsp:nvSpPr>
      <dsp:spPr>
        <a:xfrm>
          <a:off x="0" y="2293391"/>
          <a:ext cx="623570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FC5537-DB63-48B2-B866-A140465963CE}">
      <dsp:nvSpPr>
        <dsp:cNvPr id="0" name=""/>
        <dsp:cNvSpPr/>
      </dsp:nvSpPr>
      <dsp:spPr>
        <a:xfrm>
          <a:off x="0" y="566703"/>
          <a:ext cx="623570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ACACF59-D4A6-4BC6-8ADA-E4F8002B8AAA}">
      <dsp:nvSpPr>
        <dsp:cNvPr id="0" name=""/>
        <dsp:cNvSpPr/>
      </dsp:nvSpPr>
      <dsp:spPr>
        <a:xfrm>
          <a:off x="1621282" y="631"/>
          <a:ext cx="4614418" cy="566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marL="0" lvl="0" indent="0" algn="ctr" defTabSz="844550">
            <a:lnSpc>
              <a:spcPct val="90000"/>
            </a:lnSpc>
            <a:spcBef>
              <a:spcPct val="0"/>
            </a:spcBef>
            <a:spcAft>
              <a:spcPct val="35000"/>
            </a:spcAft>
            <a:buNone/>
          </a:pPr>
          <a:r>
            <a:rPr lang="en-US" sz="1900" b="1" kern="1200" dirty="0"/>
            <a:t> Acts of Nature </a:t>
          </a:r>
        </a:p>
      </dsp:txBody>
      <dsp:txXfrm>
        <a:off x="1621282" y="631"/>
        <a:ext cx="4614418" cy="566071"/>
      </dsp:txXfrm>
    </dsp:sp>
    <dsp:sp modelId="{A61E0DB5-E693-498D-B8A7-5D352D27B7ED}">
      <dsp:nvSpPr>
        <dsp:cNvPr id="0" name=""/>
        <dsp:cNvSpPr/>
      </dsp:nvSpPr>
      <dsp:spPr>
        <a:xfrm>
          <a:off x="0" y="631"/>
          <a:ext cx="1621282" cy="566071"/>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b="1" kern="1200" dirty="0"/>
            <a:t>Natural</a:t>
          </a:r>
        </a:p>
      </dsp:txBody>
      <dsp:txXfrm>
        <a:off x="27638" y="28269"/>
        <a:ext cx="1566006" cy="538433"/>
      </dsp:txXfrm>
    </dsp:sp>
    <dsp:sp modelId="{06647F24-F84F-4958-83EF-F303CA8E2D8E}">
      <dsp:nvSpPr>
        <dsp:cNvPr id="0" name=""/>
        <dsp:cNvSpPr/>
      </dsp:nvSpPr>
      <dsp:spPr>
        <a:xfrm>
          <a:off x="0" y="566703"/>
          <a:ext cx="6235700" cy="1132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ctr" defTabSz="889000">
            <a:lnSpc>
              <a:spcPct val="90000"/>
            </a:lnSpc>
            <a:spcBef>
              <a:spcPct val="0"/>
            </a:spcBef>
            <a:spcAft>
              <a:spcPct val="15000"/>
            </a:spcAft>
            <a:buChar char="•"/>
          </a:pPr>
          <a:r>
            <a:rPr lang="en-US" sz="2000" b="1" kern="1200" dirty="0"/>
            <a:t>Flash Flood  </a:t>
          </a:r>
          <a:r>
            <a:rPr lang="en-US" sz="2000" kern="1200" dirty="0"/>
            <a:t>-  Flash Flood Alley</a:t>
          </a:r>
        </a:p>
        <a:p>
          <a:pPr marL="228600" lvl="1" indent="-228600" algn="ctr" defTabSz="889000">
            <a:lnSpc>
              <a:spcPct val="90000"/>
            </a:lnSpc>
            <a:spcBef>
              <a:spcPct val="0"/>
            </a:spcBef>
            <a:spcAft>
              <a:spcPct val="15000"/>
            </a:spcAft>
            <a:buChar char="•"/>
          </a:pPr>
          <a:r>
            <a:rPr lang="en-US" sz="2000" b="1" kern="1200" dirty="0"/>
            <a:t>Tornado </a:t>
          </a:r>
          <a:r>
            <a:rPr lang="en-US" sz="2000" kern="1200" dirty="0"/>
            <a:t>–  Geronimo 2015</a:t>
          </a:r>
        </a:p>
        <a:p>
          <a:pPr marL="228600" lvl="1" indent="-228600" algn="ctr" defTabSz="889000">
            <a:lnSpc>
              <a:spcPct val="90000"/>
            </a:lnSpc>
            <a:spcBef>
              <a:spcPct val="0"/>
            </a:spcBef>
            <a:spcAft>
              <a:spcPct val="15000"/>
            </a:spcAft>
            <a:buChar char="•"/>
          </a:pPr>
          <a:r>
            <a:rPr lang="en-US" sz="2000" b="1" kern="1200" dirty="0"/>
            <a:t>Winter Storm </a:t>
          </a:r>
          <a:r>
            <a:rPr lang="en-US" sz="2000" kern="1200" dirty="0"/>
            <a:t>–  Uri -  Feb. 14-15, 2021</a:t>
          </a:r>
        </a:p>
      </dsp:txBody>
      <dsp:txXfrm>
        <a:off x="0" y="566703"/>
        <a:ext cx="6235700" cy="1132313"/>
      </dsp:txXfrm>
    </dsp:sp>
    <dsp:sp modelId="{21E13C08-7465-45F7-ADAC-CB4AED27AB0B}">
      <dsp:nvSpPr>
        <dsp:cNvPr id="0" name=""/>
        <dsp:cNvSpPr/>
      </dsp:nvSpPr>
      <dsp:spPr>
        <a:xfrm>
          <a:off x="1621282" y="1727320"/>
          <a:ext cx="4614418" cy="566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marL="0" lvl="0" indent="0" algn="ctr" defTabSz="844550">
            <a:lnSpc>
              <a:spcPct val="90000"/>
            </a:lnSpc>
            <a:spcBef>
              <a:spcPct val="0"/>
            </a:spcBef>
            <a:spcAft>
              <a:spcPct val="35000"/>
            </a:spcAft>
            <a:buNone/>
          </a:pPr>
          <a:r>
            <a:rPr lang="en-US" sz="1900" kern="1200" dirty="0"/>
            <a:t> </a:t>
          </a:r>
          <a:r>
            <a:rPr lang="en-US" sz="1900" b="1" kern="1200" dirty="0"/>
            <a:t>Accidents or Failure of System or Structure</a:t>
          </a:r>
        </a:p>
      </dsp:txBody>
      <dsp:txXfrm>
        <a:off x="1621282" y="1727320"/>
        <a:ext cx="4614418" cy="566071"/>
      </dsp:txXfrm>
    </dsp:sp>
    <dsp:sp modelId="{D2E26C01-77FF-4D84-8C0B-A34488039201}">
      <dsp:nvSpPr>
        <dsp:cNvPr id="0" name=""/>
        <dsp:cNvSpPr/>
      </dsp:nvSpPr>
      <dsp:spPr>
        <a:xfrm>
          <a:off x="0" y="1727320"/>
          <a:ext cx="1621282" cy="566071"/>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b="1" kern="1200" dirty="0"/>
            <a:t>Technological</a:t>
          </a:r>
        </a:p>
      </dsp:txBody>
      <dsp:txXfrm>
        <a:off x="27638" y="1754958"/>
        <a:ext cx="1566006" cy="538433"/>
      </dsp:txXfrm>
    </dsp:sp>
    <dsp:sp modelId="{70C14FD8-93A6-4FEE-B3F3-92C9DC91879F}">
      <dsp:nvSpPr>
        <dsp:cNvPr id="0" name=""/>
        <dsp:cNvSpPr/>
      </dsp:nvSpPr>
      <dsp:spPr>
        <a:xfrm>
          <a:off x="0" y="2293391"/>
          <a:ext cx="6235700" cy="1132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ctr" defTabSz="889000">
            <a:lnSpc>
              <a:spcPct val="90000"/>
            </a:lnSpc>
            <a:spcBef>
              <a:spcPct val="0"/>
            </a:spcBef>
            <a:spcAft>
              <a:spcPct val="15000"/>
            </a:spcAft>
            <a:buChar char="•"/>
          </a:pPr>
          <a:r>
            <a:rPr lang="en-US" sz="2000" b="1" kern="1200" dirty="0"/>
            <a:t>Train Derailment </a:t>
          </a:r>
          <a:r>
            <a:rPr lang="en-US" sz="2000" b="0" kern="1200" dirty="0"/>
            <a:t>– Community filled with train tracks</a:t>
          </a:r>
          <a:endParaRPr lang="en-US" sz="2000" b="1" kern="1200" dirty="0"/>
        </a:p>
        <a:p>
          <a:pPr marL="228600" lvl="1" indent="-228600" algn="ctr" defTabSz="889000">
            <a:lnSpc>
              <a:spcPct val="90000"/>
            </a:lnSpc>
            <a:spcBef>
              <a:spcPct val="0"/>
            </a:spcBef>
            <a:spcAft>
              <a:spcPct val="15000"/>
            </a:spcAft>
            <a:buChar char="•"/>
          </a:pPr>
          <a:r>
            <a:rPr lang="en-US" sz="2000" b="1" kern="1200" dirty="0"/>
            <a:t>Utility Disruption – </a:t>
          </a:r>
          <a:r>
            <a:rPr lang="en-US" sz="2000" b="0" kern="1200" dirty="0"/>
            <a:t>Rolling black-outs to longer outages </a:t>
          </a:r>
          <a:endParaRPr lang="en-US" sz="2000" b="1" kern="1200" dirty="0"/>
        </a:p>
        <a:p>
          <a:pPr marL="228600" lvl="1" indent="-228600" algn="ctr" defTabSz="889000">
            <a:lnSpc>
              <a:spcPct val="90000"/>
            </a:lnSpc>
            <a:spcBef>
              <a:spcPct val="0"/>
            </a:spcBef>
            <a:spcAft>
              <a:spcPct val="15000"/>
            </a:spcAft>
            <a:buChar char="•"/>
          </a:pPr>
          <a:r>
            <a:rPr lang="en-US" sz="2000" b="1" kern="1200" dirty="0"/>
            <a:t>Dam Failure – </a:t>
          </a:r>
          <a:r>
            <a:rPr lang="en-US" sz="2000" b="0" kern="1200" dirty="0"/>
            <a:t>Lake McQueeny - example</a:t>
          </a:r>
          <a:endParaRPr lang="en-US" sz="2000" b="1" kern="1200" dirty="0"/>
        </a:p>
        <a:p>
          <a:pPr marL="228600" lvl="1" indent="-228600" algn="l" defTabSz="889000">
            <a:lnSpc>
              <a:spcPct val="90000"/>
            </a:lnSpc>
            <a:spcBef>
              <a:spcPct val="0"/>
            </a:spcBef>
            <a:spcAft>
              <a:spcPct val="15000"/>
            </a:spcAft>
            <a:buChar char="•"/>
          </a:pPr>
          <a:endParaRPr lang="en-US" sz="2000" b="1" kern="1200" dirty="0"/>
        </a:p>
      </dsp:txBody>
      <dsp:txXfrm>
        <a:off x="0" y="2293391"/>
        <a:ext cx="6235700" cy="1132313"/>
      </dsp:txXfrm>
    </dsp:sp>
    <dsp:sp modelId="{6988E9AA-CBEA-4EF3-9253-E47379E8D606}">
      <dsp:nvSpPr>
        <dsp:cNvPr id="0" name=""/>
        <dsp:cNvSpPr/>
      </dsp:nvSpPr>
      <dsp:spPr>
        <a:xfrm>
          <a:off x="1621282" y="3454008"/>
          <a:ext cx="4614418" cy="5660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marL="0" lvl="0" indent="0" algn="ctr" defTabSz="844550">
            <a:lnSpc>
              <a:spcPct val="90000"/>
            </a:lnSpc>
            <a:spcBef>
              <a:spcPct val="0"/>
            </a:spcBef>
            <a:spcAft>
              <a:spcPct val="35000"/>
            </a:spcAft>
            <a:buNone/>
          </a:pPr>
          <a:r>
            <a:rPr lang="en-US" sz="1900" kern="1200" dirty="0"/>
            <a:t> </a:t>
          </a:r>
          <a:r>
            <a:rPr lang="en-US" sz="1900" b="1" kern="1200" dirty="0"/>
            <a:t>Intentional Acts</a:t>
          </a:r>
        </a:p>
      </dsp:txBody>
      <dsp:txXfrm>
        <a:off x="1621282" y="3454008"/>
        <a:ext cx="4614418" cy="566071"/>
      </dsp:txXfrm>
    </dsp:sp>
    <dsp:sp modelId="{12C682F1-08B8-4819-BE24-80A56072E11E}">
      <dsp:nvSpPr>
        <dsp:cNvPr id="0" name=""/>
        <dsp:cNvSpPr/>
      </dsp:nvSpPr>
      <dsp:spPr>
        <a:xfrm>
          <a:off x="0" y="3454008"/>
          <a:ext cx="1621282" cy="566071"/>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b="1" kern="1200" dirty="0"/>
            <a:t>Human-Caused</a:t>
          </a:r>
        </a:p>
      </dsp:txBody>
      <dsp:txXfrm>
        <a:off x="27638" y="3481646"/>
        <a:ext cx="1566006" cy="538433"/>
      </dsp:txXfrm>
    </dsp:sp>
    <dsp:sp modelId="{DDFDBBA1-09BB-42FE-B224-98A8570A09E9}">
      <dsp:nvSpPr>
        <dsp:cNvPr id="0" name=""/>
        <dsp:cNvSpPr/>
      </dsp:nvSpPr>
      <dsp:spPr>
        <a:xfrm>
          <a:off x="0" y="4020080"/>
          <a:ext cx="6235700" cy="1132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marL="228600" lvl="1" indent="-228600" algn="ctr" defTabSz="889000">
            <a:lnSpc>
              <a:spcPct val="90000"/>
            </a:lnSpc>
            <a:spcBef>
              <a:spcPct val="0"/>
            </a:spcBef>
            <a:spcAft>
              <a:spcPct val="15000"/>
            </a:spcAft>
            <a:buChar char="•"/>
          </a:pPr>
          <a:r>
            <a:rPr lang="en-US" sz="2000" b="1" kern="1200" dirty="0"/>
            <a:t>Active Attack </a:t>
          </a:r>
          <a:r>
            <a:rPr lang="en-US" sz="2000" b="0" kern="1200" dirty="0"/>
            <a:t>– Could happen anywhere</a:t>
          </a:r>
          <a:endParaRPr lang="en-US" sz="2000" b="1" kern="1200" dirty="0"/>
        </a:p>
        <a:p>
          <a:pPr marL="457200" lvl="2" indent="-228600" algn="ctr" defTabSz="889000">
            <a:lnSpc>
              <a:spcPct val="90000"/>
            </a:lnSpc>
            <a:spcBef>
              <a:spcPct val="0"/>
            </a:spcBef>
            <a:spcAft>
              <a:spcPct val="15000"/>
            </a:spcAft>
            <a:buChar char="•"/>
          </a:pPr>
          <a:r>
            <a:rPr lang="en-US" sz="2000" b="0" kern="1200" dirty="0"/>
            <a:t>Shooter Attack - Uvalde</a:t>
          </a:r>
        </a:p>
        <a:p>
          <a:pPr marL="457200" lvl="2" indent="-228600" algn="ctr" defTabSz="889000">
            <a:lnSpc>
              <a:spcPct val="90000"/>
            </a:lnSpc>
            <a:spcBef>
              <a:spcPct val="0"/>
            </a:spcBef>
            <a:spcAft>
              <a:spcPct val="15000"/>
            </a:spcAft>
            <a:buChar char="•"/>
          </a:pPr>
          <a:r>
            <a:rPr lang="en-US" sz="2000" b="0" kern="1200" dirty="0"/>
            <a:t>Cyber Attack - Everywhere</a:t>
          </a:r>
        </a:p>
        <a:p>
          <a:pPr marL="457200" lvl="2" indent="-228600" algn="ctr" defTabSz="889000">
            <a:lnSpc>
              <a:spcPct val="90000"/>
            </a:lnSpc>
            <a:spcBef>
              <a:spcPct val="0"/>
            </a:spcBef>
            <a:spcAft>
              <a:spcPct val="15000"/>
            </a:spcAft>
            <a:buChar char="•"/>
          </a:pPr>
          <a:r>
            <a:rPr lang="en-US" sz="2000" b="0" kern="1200" dirty="0"/>
            <a:t>Explosive Attack – Boston Marathon</a:t>
          </a:r>
        </a:p>
      </dsp:txBody>
      <dsp:txXfrm>
        <a:off x="0" y="4020080"/>
        <a:ext cx="6235700" cy="1132313"/>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AC74A-664E-43D3-859E-B35855730D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10C658-31F9-4A67-8267-E3463B262A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AD794A-17F4-48F7-A14F-39DCAE091952}" type="datetimeFigureOut">
              <a:rPr lang="en-US" smtClean="0"/>
              <a:t>11/13/2022</a:t>
            </a:fld>
            <a:endParaRPr lang="en-US" dirty="0"/>
          </a:p>
        </p:txBody>
      </p:sp>
      <p:sp>
        <p:nvSpPr>
          <p:cNvPr id="4" name="Footer Placeholder 3">
            <a:extLst>
              <a:ext uri="{FF2B5EF4-FFF2-40B4-BE49-F238E27FC236}">
                <a16:creationId xmlns:a16="http://schemas.microsoft.com/office/drawing/2014/main" id="{CD7BBBF1-3A7A-4F4B-8592-578ABE65B7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A02F046-B531-4374-9A89-AC21BCA06E1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2DFAA7-D3C3-4D01-9299-453E25D16D4E}" type="slidenum">
              <a:rPr lang="en-US" smtClean="0"/>
              <a:t>‹#›</a:t>
            </a:fld>
            <a:endParaRPr lang="en-US" dirty="0"/>
          </a:p>
        </p:txBody>
      </p:sp>
    </p:spTree>
    <p:extLst>
      <p:ext uri="{BB962C8B-B14F-4D97-AF65-F5344CB8AC3E}">
        <p14:creationId xmlns:p14="http://schemas.microsoft.com/office/powerpoint/2010/main" val="900527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4C6A87-CC60-415C-BFEE-13D1CAD6861A}" type="datetimeFigureOut">
              <a:rPr lang="en-US" smtClean="0"/>
              <a:t>11/13/2022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C51814-3B91-4036-94D2-3977634EE214}" type="slidenum">
              <a:rPr lang="en-US" smtClean="0"/>
              <a:t>‹#›</a:t>
            </a:fld>
            <a:endParaRPr lang="en-US" dirty="0"/>
          </a:p>
        </p:txBody>
      </p:sp>
    </p:spTree>
    <p:extLst>
      <p:ext uri="{BB962C8B-B14F-4D97-AF65-F5344CB8AC3E}">
        <p14:creationId xmlns:p14="http://schemas.microsoft.com/office/powerpoint/2010/main" val="130062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Presentation is designed to be presented to real estate agents for them to learn about community risks, preparedness and mitigation and organizations that can support them.  There is a handout or email handout that can be emailed to all attendees after the presentation. </a:t>
            </a:r>
          </a:p>
        </p:txBody>
      </p:sp>
      <p:sp>
        <p:nvSpPr>
          <p:cNvPr id="4" name="Slide Number Placeholder 3"/>
          <p:cNvSpPr>
            <a:spLocks noGrp="1"/>
          </p:cNvSpPr>
          <p:nvPr>
            <p:ph type="sldNum" sz="quarter" idx="5"/>
          </p:nvPr>
        </p:nvSpPr>
        <p:spPr/>
        <p:txBody>
          <a:bodyPr/>
          <a:lstStyle/>
          <a:p>
            <a:fld id="{6DC51814-3B91-4036-94D2-3977634EE214}" type="slidenum">
              <a:rPr lang="en-US" smtClean="0"/>
              <a:t>1</a:t>
            </a:fld>
            <a:endParaRPr lang="en-US" dirty="0"/>
          </a:p>
        </p:txBody>
      </p:sp>
    </p:spTree>
    <p:extLst>
      <p:ext uri="{BB962C8B-B14F-4D97-AF65-F5344CB8AC3E}">
        <p14:creationId xmlns:p14="http://schemas.microsoft.com/office/powerpoint/2010/main" val="695073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Chris asked specifically for a slide on winter storm preparedness Tis the season!</a:t>
            </a:r>
          </a:p>
        </p:txBody>
      </p:sp>
      <p:sp>
        <p:nvSpPr>
          <p:cNvPr id="4" name="Slide Number Placeholder 3"/>
          <p:cNvSpPr>
            <a:spLocks noGrp="1"/>
          </p:cNvSpPr>
          <p:nvPr>
            <p:ph type="sldNum" sz="quarter" idx="5"/>
          </p:nvPr>
        </p:nvSpPr>
        <p:spPr/>
        <p:txBody>
          <a:bodyPr/>
          <a:lstStyle/>
          <a:p>
            <a:fld id="{6DC51814-3B91-4036-94D2-3977634EE214}" type="slidenum">
              <a:rPr lang="en-US" smtClean="0"/>
              <a:t>10</a:t>
            </a:fld>
            <a:endParaRPr lang="en-US" dirty="0"/>
          </a:p>
        </p:txBody>
      </p:sp>
    </p:spTree>
    <p:extLst>
      <p:ext uri="{BB962C8B-B14F-4D97-AF65-F5344CB8AC3E}">
        <p14:creationId xmlns:p14="http://schemas.microsoft.com/office/powerpoint/2010/main" val="736502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ways to help make sure your home is safe and secure</a:t>
            </a:r>
          </a:p>
        </p:txBody>
      </p:sp>
      <p:sp>
        <p:nvSpPr>
          <p:cNvPr id="4" name="Slide Number Placeholder 3"/>
          <p:cNvSpPr>
            <a:spLocks noGrp="1"/>
          </p:cNvSpPr>
          <p:nvPr>
            <p:ph type="sldNum" sz="quarter" idx="5"/>
          </p:nvPr>
        </p:nvSpPr>
        <p:spPr/>
        <p:txBody>
          <a:bodyPr/>
          <a:lstStyle/>
          <a:p>
            <a:fld id="{6DC51814-3B91-4036-94D2-3977634EE214}" type="slidenum">
              <a:rPr lang="en-US" smtClean="0"/>
              <a:t>11</a:t>
            </a:fld>
            <a:endParaRPr lang="en-US" dirty="0"/>
          </a:p>
        </p:txBody>
      </p:sp>
    </p:spTree>
    <p:extLst>
      <p:ext uri="{BB962C8B-B14F-4D97-AF65-F5344CB8AC3E}">
        <p14:creationId xmlns:p14="http://schemas.microsoft.com/office/powerpoint/2010/main" val="73447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Training is important in preparedness too.  Tell the CERT could teach an until help arrives to their clients as well as STB with NBFD CRASE or CPR</a:t>
            </a:r>
          </a:p>
          <a:p>
            <a:endParaRPr lang="en-US" dirty="0"/>
          </a:p>
        </p:txBody>
      </p:sp>
      <p:sp>
        <p:nvSpPr>
          <p:cNvPr id="4" name="Slide Number Placeholder 3"/>
          <p:cNvSpPr>
            <a:spLocks noGrp="1"/>
          </p:cNvSpPr>
          <p:nvPr>
            <p:ph type="sldNum" sz="quarter" idx="5"/>
          </p:nvPr>
        </p:nvSpPr>
        <p:spPr/>
        <p:txBody>
          <a:bodyPr/>
          <a:lstStyle/>
          <a:p>
            <a:fld id="{6DC51814-3B91-4036-94D2-3977634EE214}" type="slidenum">
              <a:rPr lang="en-US" smtClean="0"/>
              <a:t>12</a:t>
            </a:fld>
            <a:endParaRPr lang="en-US" dirty="0"/>
          </a:p>
        </p:txBody>
      </p:sp>
    </p:spTree>
    <p:extLst>
      <p:ext uri="{BB962C8B-B14F-4D97-AF65-F5344CB8AC3E}">
        <p14:creationId xmlns:p14="http://schemas.microsoft.com/office/powerpoint/2010/main" val="2589589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 Video:  Summary video of what we have been discussing </a:t>
            </a:r>
          </a:p>
        </p:txBody>
      </p:sp>
      <p:sp>
        <p:nvSpPr>
          <p:cNvPr id="4" name="Slide Number Placeholder 3"/>
          <p:cNvSpPr>
            <a:spLocks noGrp="1"/>
          </p:cNvSpPr>
          <p:nvPr>
            <p:ph type="sldNum" sz="quarter" idx="5"/>
          </p:nvPr>
        </p:nvSpPr>
        <p:spPr/>
        <p:txBody>
          <a:bodyPr/>
          <a:lstStyle/>
          <a:p>
            <a:fld id="{6DC51814-3B91-4036-94D2-3977634EE214}" type="slidenum">
              <a:rPr lang="en-US" smtClean="0"/>
              <a:t>13</a:t>
            </a:fld>
            <a:endParaRPr lang="en-US" dirty="0"/>
          </a:p>
        </p:txBody>
      </p:sp>
    </p:spTree>
    <p:extLst>
      <p:ext uri="{BB962C8B-B14F-4D97-AF65-F5344CB8AC3E}">
        <p14:creationId xmlns:p14="http://schemas.microsoft.com/office/powerpoint/2010/main" val="3289328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Thought we talked a lot about your clients but do not forget your business You need a plan for that too. </a:t>
            </a:r>
          </a:p>
        </p:txBody>
      </p:sp>
      <p:sp>
        <p:nvSpPr>
          <p:cNvPr id="4" name="Slide Number Placeholder 3"/>
          <p:cNvSpPr>
            <a:spLocks noGrp="1"/>
          </p:cNvSpPr>
          <p:nvPr>
            <p:ph type="sldNum" sz="quarter" idx="5"/>
          </p:nvPr>
        </p:nvSpPr>
        <p:spPr/>
        <p:txBody>
          <a:bodyPr/>
          <a:lstStyle/>
          <a:p>
            <a:fld id="{6DC51814-3B91-4036-94D2-3977634EE214}" type="slidenum">
              <a:rPr lang="en-US" smtClean="0"/>
              <a:t>14</a:t>
            </a:fld>
            <a:endParaRPr lang="en-US" dirty="0"/>
          </a:p>
        </p:txBody>
      </p:sp>
    </p:spTree>
    <p:extLst>
      <p:ext uri="{BB962C8B-B14F-4D97-AF65-F5344CB8AC3E}">
        <p14:creationId xmlns:p14="http://schemas.microsoft.com/office/powerpoint/2010/main" val="1601620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a:t>
            </a:r>
          </a:p>
        </p:txBody>
      </p:sp>
      <p:sp>
        <p:nvSpPr>
          <p:cNvPr id="4" name="Slide Number Placeholder 3"/>
          <p:cNvSpPr>
            <a:spLocks noGrp="1"/>
          </p:cNvSpPr>
          <p:nvPr>
            <p:ph type="sldNum" sz="quarter" idx="5"/>
          </p:nvPr>
        </p:nvSpPr>
        <p:spPr/>
        <p:txBody>
          <a:bodyPr/>
          <a:lstStyle/>
          <a:p>
            <a:fld id="{6DC51814-3B91-4036-94D2-3977634EE214}" type="slidenum">
              <a:rPr lang="en-US" smtClean="0"/>
              <a:t>15</a:t>
            </a:fld>
            <a:endParaRPr lang="en-US" dirty="0"/>
          </a:p>
        </p:txBody>
      </p:sp>
    </p:spTree>
    <p:extLst>
      <p:ext uri="{BB962C8B-B14F-4D97-AF65-F5344CB8AC3E}">
        <p14:creationId xmlns:p14="http://schemas.microsoft.com/office/powerpoint/2010/main" val="28818327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C51814-3B91-4036-94D2-3977634EE214}" type="slidenum">
              <a:rPr lang="en-US" smtClean="0"/>
              <a:t>16</a:t>
            </a:fld>
            <a:endParaRPr lang="en-US" dirty="0"/>
          </a:p>
        </p:txBody>
      </p:sp>
    </p:spTree>
    <p:extLst>
      <p:ext uri="{BB962C8B-B14F-4D97-AF65-F5344CB8AC3E}">
        <p14:creationId xmlns:p14="http://schemas.microsoft.com/office/powerpoint/2010/main" val="2157821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selves and your jobs</a:t>
            </a:r>
          </a:p>
        </p:txBody>
      </p:sp>
      <p:sp>
        <p:nvSpPr>
          <p:cNvPr id="4" name="Slide Number Placeholder 3"/>
          <p:cNvSpPr>
            <a:spLocks noGrp="1"/>
          </p:cNvSpPr>
          <p:nvPr>
            <p:ph type="sldNum" sz="quarter" idx="5"/>
          </p:nvPr>
        </p:nvSpPr>
        <p:spPr/>
        <p:txBody>
          <a:bodyPr/>
          <a:lstStyle/>
          <a:p>
            <a:fld id="{6DC51814-3B91-4036-94D2-3977634EE214}" type="slidenum">
              <a:rPr lang="en-US" smtClean="0"/>
              <a:t>2</a:t>
            </a:fld>
            <a:endParaRPr lang="en-US" dirty="0"/>
          </a:p>
        </p:txBody>
      </p:sp>
    </p:spTree>
    <p:extLst>
      <p:ext uri="{BB962C8B-B14F-4D97-AF65-F5344CB8AC3E}">
        <p14:creationId xmlns:p14="http://schemas.microsoft.com/office/powerpoint/2010/main" val="3949473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 Video:  How many feel their homes are prepared for a disaster?  Don’t discuss to much leave the shock factor of the video can discuss more in next slide. NOTE Should be able to play video from slide it is embedded if it does not work the text below is a link that should play it in youtube</a:t>
            </a:r>
          </a:p>
        </p:txBody>
      </p:sp>
      <p:sp>
        <p:nvSpPr>
          <p:cNvPr id="4" name="Slide Number Placeholder 3"/>
          <p:cNvSpPr>
            <a:spLocks noGrp="1"/>
          </p:cNvSpPr>
          <p:nvPr>
            <p:ph type="sldNum" sz="quarter" idx="5"/>
          </p:nvPr>
        </p:nvSpPr>
        <p:spPr/>
        <p:txBody>
          <a:bodyPr/>
          <a:lstStyle/>
          <a:p>
            <a:fld id="{6DC51814-3B91-4036-94D2-3977634EE214}" type="slidenum">
              <a:rPr lang="en-US" smtClean="0"/>
              <a:t>3</a:t>
            </a:fld>
            <a:endParaRPr lang="en-US" dirty="0"/>
          </a:p>
        </p:txBody>
      </p:sp>
    </p:spTree>
    <p:extLst>
      <p:ext uri="{BB962C8B-B14F-4D97-AF65-F5344CB8AC3E}">
        <p14:creationId xmlns:p14="http://schemas.microsoft.com/office/powerpoint/2010/main" val="784525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Video talked about a wildfire which is a possibility here what are the other types of risks to the community. </a:t>
            </a:r>
          </a:p>
        </p:txBody>
      </p:sp>
      <p:sp>
        <p:nvSpPr>
          <p:cNvPr id="4" name="Slide Number Placeholder 3"/>
          <p:cNvSpPr>
            <a:spLocks noGrp="1"/>
          </p:cNvSpPr>
          <p:nvPr>
            <p:ph type="sldNum" sz="quarter" idx="5"/>
          </p:nvPr>
        </p:nvSpPr>
        <p:spPr/>
        <p:txBody>
          <a:bodyPr/>
          <a:lstStyle/>
          <a:p>
            <a:fld id="{6DC51814-3B91-4036-94D2-3977634EE214}" type="slidenum">
              <a:rPr lang="en-US" smtClean="0"/>
              <a:t>4</a:t>
            </a:fld>
            <a:endParaRPr lang="en-US" dirty="0"/>
          </a:p>
        </p:txBody>
      </p:sp>
    </p:spTree>
    <p:extLst>
      <p:ext uri="{BB962C8B-B14F-4D97-AF65-F5344CB8AC3E}">
        <p14:creationId xmlns:p14="http://schemas.microsoft.com/office/powerpoint/2010/main" val="73424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Preparedness is the shared responsibility of our entire nation. The whole community contributes, beginning with individuals and communities, the private and nonprofit sectors, faith-based organizations, and all governments (local, regional/metropolitan, state, tribal1 , territorial, insular area2 , and Federal).  ASK THEM WHAT DOES PREPAREDNESS MEAN TO THEM AND THEIR CLIENTS</a:t>
            </a:r>
          </a:p>
        </p:txBody>
      </p:sp>
      <p:sp>
        <p:nvSpPr>
          <p:cNvPr id="4" name="Slide Number Placeholder 3"/>
          <p:cNvSpPr>
            <a:spLocks noGrp="1"/>
          </p:cNvSpPr>
          <p:nvPr>
            <p:ph type="sldNum" sz="quarter" idx="5"/>
          </p:nvPr>
        </p:nvSpPr>
        <p:spPr/>
        <p:txBody>
          <a:bodyPr/>
          <a:lstStyle/>
          <a:p>
            <a:fld id="{6DC51814-3B91-4036-94D2-3977634EE214}" type="slidenum">
              <a:rPr lang="en-US" smtClean="0"/>
              <a:t>5</a:t>
            </a:fld>
            <a:endParaRPr lang="en-US" dirty="0"/>
          </a:p>
        </p:txBody>
      </p:sp>
    </p:spTree>
    <p:extLst>
      <p:ext uri="{BB962C8B-B14F-4D97-AF65-F5344CB8AC3E}">
        <p14:creationId xmlns:p14="http://schemas.microsoft.com/office/powerpoint/2010/main" val="1555646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As A Whole Community Approach we all have roles and responsibilities to fill in preparing our community.  We all share training and education as real estate agents they have a unique opportunity to discuss community preparedness and awareness with their clients and share where to get more information </a:t>
            </a:r>
          </a:p>
        </p:txBody>
      </p:sp>
      <p:sp>
        <p:nvSpPr>
          <p:cNvPr id="4" name="Slide Number Placeholder 3"/>
          <p:cNvSpPr>
            <a:spLocks noGrp="1"/>
          </p:cNvSpPr>
          <p:nvPr>
            <p:ph type="sldNum" sz="quarter" idx="5"/>
          </p:nvPr>
        </p:nvSpPr>
        <p:spPr/>
        <p:txBody>
          <a:bodyPr/>
          <a:lstStyle/>
          <a:p>
            <a:fld id="{6DC51814-3B91-4036-94D2-3977634EE214}" type="slidenum">
              <a:rPr lang="en-US" smtClean="0"/>
              <a:t>6</a:t>
            </a:fld>
            <a:endParaRPr lang="en-US" dirty="0"/>
          </a:p>
        </p:txBody>
      </p:sp>
    </p:spTree>
    <p:extLst>
      <p:ext uri="{BB962C8B-B14F-4D97-AF65-F5344CB8AC3E}">
        <p14:creationId xmlns:p14="http://schemas.microsoft.com/office/powerpoint/2010/main" val="432750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first starts with discussing preparedness planning and making plans don’t forget to practice</a:t>
            </a:r>
          </a:p>
        </p:txBody>
      </p:sp>
      <p:sp>
        <p:nvSpPr>
          <p:cNvPr id="4" name="Slide Number Placeholder 3"/>
          <p:cNvSpPr>
            <a:spLocks noGrp="1"/>
          </p:cNvSpPr>
          <p:nvPr>
            <p:ph type="sldNum" sz="quarter" idx="5"/>
          </p:nvPr>
        </p:nvSpPr>
        <p:spPr/>
        <p:txBody>
          <a:bodyPr/>
          <a:lstStyle/>
          <a:p>
            <a:fld id="{6DC51814-3B91-4036-94D2-3977634EE214}" type="slidenum">
              <a:rPr lang="en-US" smtClean="0"/>
              <a:t>7</a:t>
            </a:fld>
            <a:endParaRPr lang="en-US" dirty="0"/>
          </a:p>
        </p:txBody>
      </p:sp>
    </p:spTree>
    <p:extLst>
      <p:ext uri="{BB962C8B-B14F-4D97-AF65-F5344CB8AC3E}">
        <p14:creationId xmlns:p14="http://schemas.microsoft.com/office/powerpoint/2010/main" val="3924347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 Emergency Kits so if you have to shelter at home or if you have to take it too</a:t>
            </a:r>
          </a:p>
          <a:p>
            <a:endParaRPr lang="en-US" dirty="0"/>
          </a:p>
        </p:txBody>
      </p:sp>
      <p:sp>
        <p:nvSpPr>
          <p:cNvPr id="4" name="Slide Number Placeholder 3"/>
          <p:cNvSpPr>
            <a:spLocks noGrp="1"/>
          </p:cNvSpPr>
          <p:nvPr>
            <p:ph type="sldNum" sz="quarter" idx="5"/>
          </p:nvPr>
        </p:nvSpPr>
        <p:spPr/>
        <p:txBody>
          <a:bodyPr/>
          <a:lstStyle/>
          <a:p>
            <a:fld id="{6DC51814-3B91-4036-94D2-3977634EE214}" type="slidenum">
              <a:rPr lang="en-US" smtClean="0"/>
              <a:t>8</a:t>
            </a:fld>
            <a:endParaRPr lang="en-US" dirty="0"/>
          </a:p>
        </p:txBody>
      </p:sp>
    </p:spTree>
    <p:extLst>
      <p:ext uri="{BB962C8B-B14F-4D97-AF65-F5344CB8AC3E}">
        <p14:creationId xmlns:p14="http://schemas.microsoft.com/office/powerpoint/2010/main" val="355617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 Bag  verses  Get home bag  Mini emergency kits.  One is to leave house on is to get home</a:t>
            </a:r>
          </a:p>
        </p:txBody>
      </p:sp>
      <p:sp>
        <p:nvSpPr>
          <p:cNvPr id="4" name="Slide Number Placeholder 3"/>
          <p:cNvSpPr>
            <a:spLocks noGrp="1"/>
          </p:cNvSpPr>
          <p:nvPr>
            <p:ph type="sldNum" sz="quarter" idx="5"/>
          </p:nvPr>
        </p:nvSpPr>
        <p:spPr/>
        <p:txBody>
          <a:bodyPr/>
          <a:lstStyle/>
          <a:p>
            <a:fld id="{6DC51814-3B91-4036-94D2-3977634EE214}" type="slidenum">
              <a:rPr lang="en-US" smtClean="0"/>
              <a:t>9</a:t>
            </a:fld>
            <a:endParaRPr lang="en-US" dirty="0"/>
          </a:p>
        </p:txBody>
      </p:sp>
    </p:spTree>
    <p:extLst>
      <p:ext uri="{BB962C8B-B14F-4D97-AF65-F5344CB8AC3E}">
        <p14:creationId xmlns:p14="http://schemas.microsoft.com/office/powerpoint/2010/main" val="2800650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4448175"/>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4448175"/>
            <a:ext cx="12192000" cy="240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5" y="4551363"/>
            <a:ext cx="11520488" cy="1176337"/>
          </a:xfrm>
        </p:spPr>
        <p:txBody>
          <a:bodyPr anchor="ct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5" y="5830888"/>
            <a:ext cx="11520488" cy="5508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9481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476250"/>
            <a:ext cx="5165724" cy="2557463"/>
          </a:xfrm>
        </p:spPr>
        <p:txBody>
          <a:bodyPr anchor="ctr">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096000" y="476250"/>
            <a:ext cx="5795963"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71476" y="3233941"/>
            <a:ext cx="11520486" cy="2966833"/>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476250"/>
            <a:ext cx="165100" cy="2557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87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0"/>
            <a:ext cx="513805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6619197" y="1296176"/>
            <a:ext cx="5272764" cy="1551573"/>
          </a:xfrm>
        </p:spPr>
        <p:txBody>
          <a:bodyPr anchor="b">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619198" y="3073967"/>
            <a:ext cx="5272764"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1117601" y="1016000"/>
            <a:ext cx="5138058" cy="4978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4" name="Rectangle 3">
            <a:extLst>
              <a:ext uri="{FF2B5EF4-FFF2-40B4-BE49-F238E27FC236}">
                <a16:creationId xmlns:a16="http://schemas.microsoft.com/office/drawing/2014/main" id="{7306EB3B-6A54-45E7-B23D-F9515CC15D12}"/>
              </a:ext>
            </a:extLst>
          </p:cNvPr>
          <p:cNvSpPr/>
          <p:nvPr userDrawn="1"/>
        </p:nvSpPr>
        <p:spPr>
          <a:xfrm>
            <a:off x="0" y="5994400"/>
            <a:ext cx="4093029" cy="863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E110354-15BA-4B22-B7CF-3D5BFA5C722D}"/>
              </a:ext>
            </a:extLst>
          </p:cNvPr>
          <p:cNvSpPr/>
          <p:nvPr userDrawn="1"/>
        </p:nvSpPr>
        <p:spPr>
          <a:xfrm>
            <a:off x="2162630" y="873210"/>
            <a:ext cx="4093029" cy="1385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513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5" y="1783831"/>
            <a:ext cx="3111954" cy="3290338"/>
          </a:xfrm>
        </p:spPr>
        <p:txBody>
          <a:bodyPr anchor="ctr">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7489370" y="1783832"/>
            <a:ext cx="4402592" cy="3290338"/>
          </a:xfrm>
        </p:spPr>
        <p:txBody>
          <a:bodyPr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672114" y="0"/>
            <a:ext cx="3628571"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Rectangle 4">
            <a:extLst>
              <a:ext uri="{FF2B5EF4-FFF2-40B4-BE49-F238E27FC236}">
                <a16:creationId xmlns:a16="http://schemas.microsoft.com/office/drawing/2014/main" id="{8E16C293-C1E0-4EA5-BDE5-D226D72FC08B}"/>
              </a:ext>
            </a:extLst>
          </p:cNvPr>
          <p:cNvSpPr/>
          <p:nvPr userDrawn="1"/>
        </p:nvSpPr>
        <p:spPr>
          <a:xfrm>
            <a:off x="371475" y="5297714"/>
            <a:ext cx="3111954" cy="15602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C770C08-8FFF-4293-8E7D-DBFEE4E3E443}"/>
              </a:ext>
            </a:extLst>
          </p:cNvPr>
          <p:cNvSpPr/>
          <p:nvPr userDrawn="1"/>
        </p:nvSpPr>
        <p:spPr>
          <a:xfrm>
            <a:off x="7489370" y="0"/>
            <a:ext cx="4402593" cy="1560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4620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1389743"/>
            <a:ext cx="12192000" cy="407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31850" y="2331584"/>
            <a:ext cx="10515600" cy="1500187"/>
          </a:xfrm>
        </p:spPr>
        <p:txBody>
          <a:bodyPr anchor="ctr"/>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F2E6F7-3BE5-4484-A73E-3EFDB7348BB5}"/>
              </a:ext>
            </a:extLst>
          </p:cNvPr>
          <p:cNvSpPr>
            <a:spLocks noGrp="1"/>
          </p:cNvSpPr>
          <p:nvPr>
            <p:ph type="body" idx="1"/>
          </p:nvPr>
        </p:nvSpPr>
        <p:spPr>
          <a:xfrm>
            <a:off x="831850" y="3968071"/>
            <a:ext cx="10515600" cy="80554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9" name="Rectangle 8">
            <a:extLst>
              <a:ext uri="{FF2B5EF4-FFF2-40B4-BE49-F238E27FC236}">
                <a16:creationId xmlns:a16="http://schemas.microsoft.com/office/drawing/2014/main" id="{919AEFA0-9379-4E32-9D66-976465036916}"/>
              </a:ext>
            </a:extLst>
          </p:cNvPr>
          <p:cNvSpPr/>
          <p:nvPr userDrawn="1"/>
        </p:nvSpPr>
        <p:spPr>
          <a:xfrm>
            <a:off x="371475" y="580571"/>
            <a:ext cx="1573439" cy="1500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4FFB43B-30D9-4055-B912-4E3C85B03657}"/>
              </a:ext>
            </a:extLst>
          </p:cNvPr>
          <p:cNvSpPr/>
          <p:nvPr userDrawn="1"/>
        </p:nvSpPr>
        <p:spPr>
          <a:xfrm>
            <a:off x="7097486" y="5105274"/>
            <a:ext cx="4794477" cy="7259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8814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0"/>
            <a:ext cx="6096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Picture Placeholder 6">
            <a:extLst>
              <a:ext uri="{FF2B5EF4-FFF2-40B4-BE49-F238E27FC236}">
                <a16:creationId xmlns:a16="http://schemas.microsoft.com/office/drawing/2014/main" id="{391EAACA-1322-4E60-917E-C7408F539D5D}"/>
              </a:ext>
            </a:extLst>
          </p:cNvPr>
          <p:cNvSpPr>
            <a:spLocks noGrp="1"/>
          </p:cNvSpPr>
          <p:nvPr>
            <p:ph type="pic" sz="quarter" idx="13"/>
          </p:nvPr>
        </p:nvSpPr>
        <p:spPr>
          <a:xfrm>
            <a:off x="371476" y="260350"/>
            <a:ext cx="11520488" cy="600982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1174750" y="3957831"/>
            <a:ext cx="9620250" cy="1500187"/>
          </a:xfrm>
        </p:spPr>
        <p:txBody>
          <a:bodyPr anchor="ctr"/>
          <a:lstStyle>
            <a:lvl1pPr>
              <a:defRPr sz="6000">
                <a:solidFill>
                  <a:schemeClr val="bg1"/>
                </a:solidFill>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2" name="Freeform: Shape 11">
            <a:extLst>
              <a:ext uri="{FF2B5EF4-FFF2-40B4-BE49-F238E27FC236}">
                <a16:creationId xmlns:a16="http://schemas.microsoft.com/office/drawing/2014/main" id="{43296215-27AE-462B-9127-E1C932633896}"/>
              </a:ext>
            </a:extLst>
          </p:cNvPr>
          <p:cNvSpPr/>
          <p:nvPr userDrawn="1"/>
        </p:nvSpPr>
        <p:spPr>
          <a:xfrm>
            <a:off x="1093471" y="3843394"/>
            <a:ext cx="1722120" cy="1729060"/>
          </a:xfrm>
          <a:custGeom>
            <a:avLst/>
            <a:gdLst>
              <a:gd name="connsiteX0" fmla="*/ 0 w 2730500"/>
              <a:gd name="connsiteY0" fmla="*/ 0 h 2730500"/>
              <a:gd name="connsiteX1" fmla="*/ 2730500 w 2730500"/>
              <a:gd name="connsiteY1" fmla="*/ 0 h 2730500"/>
              <a:gd name="connsiteX2" fmla="*/ 2730500 w 2730500"/>
              <a:gd name="connsiteY2" fmla="*/ 672834 h 2730500"/>
              <a:gd name="connsiteX3" fmla="*/ 2606675 w 2730500"/>
              <a:gd name="connsiteY3" fmla="*/ 672834 h 2730500"/>
              <a:gd name="connsiteX4" fmla="*/ 2606675 w 2730500"/>
              <a:gd name="connsiteY4" fmla="*/ 116870 h 2730500"/>
              <a:gd name="connsiteX5" fmla="*/ 123826 w 2730500"/>
              <a:gd name="connsiteY5" fmla="*/ 116870 h 2730500"/>
              <a:gd name="connsiteX6" fmla="*/ 123826 w 2730500"/>
              <a:gd name="connsiteY6" fmla="*/ 2613630 h 2730500"/>
              <a:gd name="connsiteX7" fmla="*/ 2606675 w 2730500"/>
              <a:gd name="connsiteY7" fmla="*/ 2613630 h 2730500"/>
              <a:gd name="connsiteX8" fmla="*/ 2606675 w 2730500"/>
              <a:gd name="connsiteY8" fmla="*/ 2066205 h 2730500"/>
              <a:gd name="connsiteX9" fmla="*/ 2730500 w 2730500"/>
              <a:gd name="connsiteY9" fmla="*/ 2066205 h 2730500"/>
              <a:gd name="connsiteX10" fmla="*/ 2730500 w 2730500"/>
              <a:gd name="connsiteY10" fmla="*/ 2730500 h 2730500"/>
              <a:gd name="connsiteX11" fmla="*/ 0 w 2730500"/>
              <a:gd name="connsiteY11"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0500" h="2730500">
                <a:moveTo>
                  <a:pt x="0" y="0"/>
                </a:moveTo>
                <a:lnTo>
                  <a:pt x="2730500" y="0"/>
                </a:lnTo>
                <a:lnTo>
                  <a:pt x="2730500" y="672834"/>
                </a:lnTo>
                <a:lnTo>
                  <a:pt x="2606675" y="672834"/>
                </a:lnTo>
                <a:lnTo>
                  <a:pt x="2606675" y="116870"/>
                </a:lnTo>
                <a:lnTo>
                  <a:pt x="123826" y="116870"/>
                </a:lnTo>
                <a:lnTo>
                  <a:pt x="123826" y="2613630"/>
                </a:lnTo>
                <a:lnTo>
                  <a:pt x="2606675" y="2613630"/>
                </a:lnTo>
                <a:lnTo>
                  <a:pt x="2606675" y="2066205"/>
                </a:lnTo>
                <a:lnTo>
                  <a:pt x="2730500" y="2066205"/>
                </a:lnTo>
                <a:lnTo>
                  <a:pt x="2730500" y="2730500"/>
                </a:lnTo>
                <a:lnTo>
                  <a:pt x="0" y="2730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2747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2DB7CFEB-6952-4BC3-B9E0-0C382490F9E6}"/>
              </a:ext>
            </a:extLst>
          </p:cNvPr>
          <p:cNvSpPr>
            <a:spLocks noGrp="1"/>
          </p:cNvSpPr>
          <p:nvPr>
            <p:ph type="pic" sz="quarter" idx="13"/>
          </p:nvPr>
        </p:nvSpPr>
        <p:spPr>
          <a:xfrm>
            <a:off x="5400675" y="260350"/>
            <a:ext cx="6499502" cy="5940425"/>
          </a:xfrm>
          <a:custGeom>
            <a:avLst/>
            <a:gdLst>
              <a:gd name="connsiteX0" fmla="*/ 4432576 w 6499502"/>
              <a:gd name="connsiteY0" fmla="*/ 4057650 h 5940425"/>
              <a:gd name="connsiteX1" fmla="*/ 6499502 w 6499502"/>
              <a:gd name="connsiteY1" fmla="*/ 4057650 h 5940425"/>
              <a:gd name="connsiteX2" fmla="*/ 6499502 w 6499502"/>
              <a:gd name="connsiteY2" fmla="*/ 5940425 h 5940425"/>
              <a:gd name="connsiteX3" fmla="*/ 4432576 w 6499502"/>
              <a:gd name="connsiteY3" fmla="*/ 5940425 h 5940425"/>
              <a:gd name="connsiteX4" fmla="*/ 2216288 w 6499502"/>
              <a:gd name="connsiteY4" fmla="*/ 4057650 h 5940425"/>
              <a:gd name="connsiteX5" fmla="*/ 4283214 w 6499502"/>
              <a:gd name="connsiteY5" fmla="*/ 4057650 h 5940425"/>
              <a:gd name="connsiteX6" fmla="*/ 4283214 w 6499502"/>
              <a:gd name="connsiteY6" fmla="*/ 5940425 h 5940425"/>
              <a:gd name="connsiteX7" fmla="*/ 2216288 w 6499502"/>
              <a:gd name="connsiteY7" fmla="*/ 5940425 h 5940425"/>
              <a:gd name="connsiteX8" fmla="*/ 0 w 6499502"/>
              <a:gd name="connsiteY8" fmla="*/ 4057650 h 5940425"/>
              <a:gd name="connsiteX9" fmla="*/ 2066926 w 6499502"/>
              <a:gd name="connsiteY9" fmla="*/ 4057650 h 5940425"/>
              <a:gd name="connsiteX10" fmla="*/ 2066926 w 6499502"/>
              <a:gd name="connsiteY10" fmla="*/ 5940425 h 5940425"/>
              <a:gd name="connsiteX11" fmla="*/ 0 w 6499502"/>
              <a:gd name="connsiteY11" fmla="*/ 5940425 h 5940425"/>
              <a:gd name="connsiteX12" fmla="*/ 4432576 w 6499502"/>
              <a:gd name="connsiteY12" fmla="*/ 2028825 h 5940425"/>
              <a:gd name="connsiteX13" fmla="*/ 6499502 w 6499502"/>
              <a:gd name="connsiteY13" fmla="*/ 2028825 h 5940425"/>
              <a:gd name="connsiteX14" fmla="*/ 6499502 w 6499502"/>
              <a:gd name="connsiteY14" fmla="*/ 3911600 h 5940425"/>
              <a:gd name="connsiteX15" fmla="*/ 4432576 w 6499502"/>
              <a:gd name="connsiteY15" fmla="*/ 3911600 h 5940425"/>
              <a:gd name="connsiteX16" fmla="*/ 2216288 w 6499502"/>
              <a:gd name="connsiteY16" fmla="*/ 2028825 h 5940425"/>
              <a:gd name="connsiteX17" fmla="*/ 4283214 w 6499502"/>
              <a:gd name="connsiteY17" fmla="*/ 2028825 h 5940425"/>
              <a:gd name="connsiteX18" fmla="*/ 4283214 w 6499502"/>
              <a:gd name="connsiteY18" fmla="*/ 3911600 h 5940425"/>
              <a:gd name="connsiteX19" fmla="*/ 2216288 w 6499502"/>
              <a:gd name="connsiteY19" fmla="*/ 3911600 h 5940425"/>
              <a:gd name="connsiteX20" fmla="*/ 0 w 6499502"/>
              <a:gd name="connsiteY20" fmla="*/ 2028825 h 5940425"/>
              <a:gd name="connsiteX21" fmla="*/ 2066926 w 6499502"/>
              <a:gd name="connsiteY21" fmla="*/ 2028825 h 5940425"/>
              <a:gd name="connsiteX22" fmla="*/ 2066926 w 6499502"/>
              <a:gd name="connsiteY22" fmla="*/ 3911600 h 5940425"/>
              <a:gd name="connsiteX23" fmla="*/ 0 w 6499502"/>
              <a:gd name="connsiteY23" fmla="*/ 3911600 h 5940425"/>
              <a:gd name="connsiteX24" fmla="*/ 4432576 w 6499502"/>
              <a:gd name="connsiteY24" fmla="*/ 0 h 5940425"/>
              <a:gd name="connsiteX25" fmla="*/ 6499502 w 6499502"/>
              <a:gd name="connsiteY25" fmla="*/ 0 h 5940425"/>
              <a:gd name="connsiteX26" fmla="*/ 6499502 w 6499502"/>
              <a:gd name="connsiteY26" fmla="*/ 1882775 h 5940425"/>
              <a:gd name="connsiteX27" fmla="*/ 4432576 w 6499502"/>
              <a:gd name="connsiteY27" fmla="*/ 1882775 h 5940425"/>
              <a:gd name="connsiteX28" fmla="*/ 2216288 w 6499502"/>
              <a:gd name="connsiteY28" fmla="*/ 0 h 5940425"/>
              <a:gd name="connsiteX29" fmla="*/ 4283214 w 6499502"/>
              <a:gd name="connsiteY29" fmla="*/ 0 h 5940425"/>
              <a:gd name="connsiteX30" fmla="*/ 4283214 w 6499502"/>
              <a:gd name="connsiteY30" fmla="*/ 1882775 h 5940425"/>
              <a:gd name="connsiteX31" fmla="*/ 2216288 w 6499502"/>
              <a:gd name="connsiteY31" fmla="*/ 1882775 h 5940425"/>
              <a:gd name="connsiteX32" fmla="*/ 0 w 6499502"/>
              <a:gd name="connsiteY32" fmla="*/ 0 h 5940425"/>
              <a:gd name="connsiteX33" fmla="*/ 2066926 w 6499502"/>
              <a:gd name="connsiteY33" fmla="*/ 0 h 5940425"/>
              <a:gd name="connsiteX34" fmla="*/ 2066926 w 6499502"/>
              <a:gd name="connsiteY34" fmla="*/ 1882775 h 5940425"/>
              <a:gd name="connsiteX35" fmla="*/ 0 w 6499502"/>
              <a:gd name="connsiteY35" fmla="*/ 1882775 h 594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99502" h="5940425">
                <a:moveTo>
                  <a:pt x="4432576" y="4057650"/>
                </a:moveTo>
                <a:lnTo>
                  <a:pt x="6499502" y="4057650"/>
                </a:lnTo>
                <a:lnTo>
                  <a:pt x="6499502" y="5940425"/>
                </a:lnTo>
                <a:lnTo>
                  <a:pt x="4432576" y="5940425"/>
                </a:lnTo>
                <a:close/>
                <a:moveTo>
                  <a:pt x="2216288" y="4057650"/>
                </a:moveTo>
                <a:lnTo>
                  <a:pt x="4283214" y="4057650"/>
                </a:lnTo>
                <a:lnTo>
                  <a:pt x="4283214" y="5940425"/>
                </a:lnTo>
                <a:lnTo>
                  <a:pt x="2216288" y="5940425"/>
                </a:lnTo>
                <a:close/>
                <a:moveTo>
                  <a:pt x="0" y="4057650"/>
                </a:moveTo>
                <a:lnTo>
                  <a:pt x="2066926" y="4057650"/>
                </a:lnTo>
                <a:lnTo>
                  <a:pt x="2066926" y="5940425"/>
                </a:lnTo>
                <a:lnTo>
                  <a:pt x="0" y="5940425"/>
                </a:lnTo>
                <a:close/>
                <a:moveTo>
                  <a:pt x="4432576" y="2028825"/>
                </a:moveTo>
                <a:lnTo>
                  <a:pt x="6499502" y="2028825"/>
                </a:lnTo>
                <a:lnTo>
                  <a:pt x="6499502" y="3911600"/>
                </a:lnTo>
                <a:lnTo>
                  <a:pt x="4432576" y="3911600"/>
                </a:lnTo>
                <a:close/>
                <a:moveTo>
                  <a:pt x="2216288" y="2028825"/>
                </a:moveTo>
                <a:lnTo>
                  <a:pt x="4283214" y="2028825"/>
                </a:lnTo>
                <a:lnTo>
                  <a:pt x="4283214" y="3911600"/>
                </a:lnTo>
                <a:lnTo>
                  <a:pt x="2216288" y="3911600"/>
                </a:lnTo>
                <a:close/>
                <a:moveTo>
                  <a:pt x="0" y="2028825"/>
                </a:moveTo>
                <a:lnTo>
                  <a:pt x="2066926" y="2028825"/>
                </a:lnTo>
                <a:lnTo>
                  <a:pt x="2066926" y="3911600"/>
                </a:lnTo>
                <a:lnTo>
                  <a:pt x="0" y="3911600"/>
                </a:lnTo>
                <a:close/>
                <a:moveTo>
                  <a:pt x="4432576" y="0"/>
                </a:moveTo>
                <a:lnTo>
                  <a:pt x="6499502" y="0"/>
                </a:lnTo>
                <a:lnTo>
                  <a:pt x="6499502" y="1882775"/>
                </a:lnTo>
                <a:lnTo>
                  <a:pt x="4432576" y="1882775"/>
                </a:lnTo>
                <a:close/>
                <a:moveTo>
                  <a:pt x="2216288" y="0"/>
                </a:moveTo>
                <a:lnTo>
                  <a:pt x="4283214" y="0"/>
                </a:lnTo>
                <a:lnTo>
                  <a:pt x="4283214" y="1882775"/>
                </a:lnTo>
                <a:lnTo>
                  <a:pt x="2216288" y="1882775"/>
                </a:lnTo>
                <a:close/>
                <a:moveTo>
                  <a:pt x="0" y="0"/>
                </a:moveTo>
                <a:lnTo>
                  <a:pt x="2066926" y="0"/>
                </a:lnTo>
                <a:lnTo>
                  <a:pt x="2066926" y="1882775"/>
                </a:lnTo>
                <a:lnTo>
                  <a:pt x="0" y="1882775"/>
                </a:lnTo>
                <a:close/>
              </a:path>
            </a:pathLst>
          </a:custGeom>
          <a:solidFill>
            <a:schemeClr val="bg1">
              <a:lumMod val="95000"/>
            </a:schemeClr>
          </a:solidFill>
        </p:spPr>
        <p:txBody>
          <a:bodyPr vert="horz" wrap="square" lIns="91440" tIns="45720" rIns="91440" bIns="45720" rtlCol="0" anchor="ctr">
            <a:noAutofit/>
          </a:bodyPr>
          <a:lstStyle>
            <a:lvl1pPr>
              <a:defRPr lang="en-US" sz="1800"/>
            </a:lvl1pPr>
          </a:lstStyle>
          <a:p>
            <a:pPr marL="0" lvl="0" indent="0" algn="ctr">
              <a:buNone/>
            </a:pPr>
            <a:r>
              <a:rPr lang="en-US" noProof="0" dirty="0"/>
              <a:t>Click icon to add picture</a:t>
            </a:r>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1596928"/>
            <a:ext cx="4810125" cy="3267268"/>
          </a:xfrm>
        </p:spPr>
        <p:txBody>
          <a:bodyPr anchor="ctr"/>
          <a:lstStyle>
            <a:lvl1pPr>
              <a:defRPr sz="6000">
                <a:solidFill>
                  <a:schemeClr val="accent5"/>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3933498" y="4952673"/>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16">
            <a:extLst>
              <a:ext uri="{FF2B5EF4-FFF2-40B4-BE49-F238E27FC236}">
                <a16:creationId xmlns:a16="http://schemas.microsoft.com/office/drawing/2014/main" id="{76B43515-5C7A-4125-B76D-8A24D2BBE5EC}"/>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C9A713B-4176-4C86-9E87-4ADBD6F444FB}"/>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62233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3917949"/>
            <a:ext cx="6915150" cy="2268337"/>
          </a:xfrm>
        </p:spPr>
        <p:txBody>
          <a:bodyPr anchor="ctr"/>
          <a:lstStyle>
            <a:lvl1pPr>
              <a:defRPr sz="6000">
                <a:solidFill>
                  <a:schemeClr val="tx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5222179" y="2327274"/>
            <a:ext cx="2176462"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DFA0623C-0B34-4074-8AA0-6428A5AF07A3}"/>
              </a:ext>
            </a:extLst>
          </p:cNvPr>
          <p:cNvSpPr/>
          <p:nvPr userDrawn="1"/>
        </p:nvSpPr>
        <p:spPr>
          <a:xfrm>
            <a:off x="7468839" y="3917949"/>
            <a:ext cx="2176462"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371474" y="260351"/>
            <a:ext cx="11520489"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2883340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76300" y="4406207"/>
            <a:ext cx="10439400" cy="1175444"/>
          </a:xfrm>
        </p:spPr>
        <p:txBody>
          <a:bodyPr anchor="ctr"/>
          <a:lstStyle>
            <a:lvl1pPr algn="ctr">
              <a:defRPr sz="6000">
                <a:solidFill>
                  <a:schemeClr val="accent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0" y="0"/>
            <a:ext cx="12191999" cy="2847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6">
            <a:extLst>
              <a:ext uri="{FF2B5EF4-FFF2-40B4-BE49-F238E27FC236}">
                <a16:creationId xmlns:a16="http://schemas.microsoft.com/office/drawing/2014/main" id="{230D70C6-13FD-45D4-8FB6-26C56B8FF2D4}"/>
              </a:ext>
            </a:extLst>
          </p:cNvPr>
          <p:cNvSpPr>
            <a:spLocks noGrp="1"/>
          </p:cNvSpPr>
          <p:nvPr>
            <p:ph type="pic" sz="quarter" idx="13"/>
          </p:nvPr>
        </p:nvSpPr>
        <p:spPr>
          <a:xfrm>
            <a:off x="371476" y="260350"/>
            <a:ext cx="11520488" cy="365759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3" name="Rectangle 2">
            <a:extLst>
              <a:ext uri="{FF2B5EF4-FFF2-40B4-BE49-F238E27FC236}">
                <a16:creationId xmlns:a16="http://schemas.microsoft.com/office/drawing/2014/main" id="{E10ED78A-2A17-41C4-9030-D406C56DDF4A}"/>
              </a:ext>
            </a:extLst>
          </p:cNvPr>
          <p:cNvSpPr/>
          <p:nvPr userDrawn="1"/>
        </p:nvSpPr>
        <p:spPr>
          <a:xfrm>
            <a:off x="5795961" y="3914082"/>
            <a:ext cx="600075" cy="2918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45445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userDrawn="1"/>
        </p:nvSpPr>
        <p:spPr>
          <a:xfrm>
            <a:off x="371475" y="1526382"/>
            <a:ext cx="3595688" cy="4562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A73287-EED0-4EEC-8007-E2C13366027B}"/>
              </a:ext>
            </a:extLst>
          </p:cNvPr>
          <p:cNvSpPr/>
          <p:nvPr userDrawn="1"/>
        </p:nvSpPr>
        <p:spPr>
          <a:xfrm>
            <a:off x="8224838" y="1526382"/>
            <a:ext cx="3595688" cy="4562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581026" y="1724025"/>
            <a:ext cx="314325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8451282" y="1712119"/>
            <a:ext cx="314280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967163" y="1233488"/>
            <a:ext cx="4257675"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2187661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73287-EED0-4EEC-8007-E2C13366027B}"/>
              </a:ext>
            </a:extLst>
          </p:cNvPr>
          <p:cNvSpPr/>
          <p:nvPr userDrawn="1"/>
        </p:nvSpPr>
        <p:spPr>
          <a:xfrm>
            <a:off x="6200775" y="1233487"/>
            <a:ext cx="5619751" cy="27336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1357414"/>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5757863" cy="24156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1" name="Picture Placeholder 6">
            <a:extLst>
              <a:ext uri="{FF2B5EF4-FFF2-40B4-BE49-F238E27FC236}">
                <a16:creationId xmlns:a16="http://schemas.microsoft.com/office/drawing/2014/main" id="{B9795E85-7B91-41BB-9DF4-A4893AA48FFA}"/>
              </a:ext>
            </a:extLst>
          </p:cNvPr>
          <p:cNvSpPr>
            <a:spLocks noGrp="1"/>
          </p:cNvSpPr>
          <p:nvPr>
            <p:ph type="pic" sz="quarter" idx="14"/>
          </p:nvPr>
        </p:nvSpPr>
        <p:spPr>
          <a:xfrm>
            <a:off x="6200775" y="3967163"/>
            <a:ext cx="5619750" cy="24145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5757863"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48474"/>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101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508BC1-7ABB-42C8-B268-3C6F4FD455DE}"/>
              </a:ext>
            </a:extLst>
          </p:cNvPr>
          <p:cNvSpPr/>
          <p:nvPr userDrawn="1"/>
        </p:nvSpPr>
        <p:spPr>
          <a:xfrm>
            <a:off x="200025" y="-1"/>
            <a:ext cx="11991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71500" y="0"/>
            <a:ext cx="6034088"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1"/>
            <a:ext cx="37147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6905625" y="1512889"/>
            <a:ext cx="4986338" cy="3262311"/>
          </a:xfrm>
        </p:spPr>
        <p:txBody>
          <a:bodyPr anchor="b"/>
          <a:lstStyle>
            <a:lvl1pPr algn="l">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6905625" y="4927600"/>
            <a:ext cx="4986338"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05085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11520488" cy="238136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11520488"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3808206"/>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08236"/>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C15E3050-1157-4448-A84E-5AC72FC84A7F}"/>
              </a:ext>
            </a:extLst>
          </p:cNvPr>
          <p:cNvCxnSpPr/>
          <p:nvPr userDrawn="1"/>
        </p:nvCxnSpPr>
        <p:spPr>
          <a:xfrm>
            <a:off x="6131719" y="3774712"/>
            <a:ext cx="0" cy="24718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386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115DEB4D-1697-4E72-B2BF-F5EA1EF3B009}"/>
              </a:ext>
            </a:extLst>
          </p:cNvPr>
          <p:cNvSpPr/>
          <p:nvPr userDrawn="1"/>
        </p:nvSpPr>
        <p:spPr>
          <a:xfrm>
            <a:off x="7162799" y="3052634"/>
            <a:ext cx="1368533" cy="11301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371475" y="1334424"/>
            <a:ext cx="4448175" cy="1520824"/>
          </a:xfrm>
        </p:spPr>
        <p:txBody>
          <a:bodyPr anchor="b">
            <a:noAutofit/>
          </a:bodyPr>
          <a:lstStyle>
            <a:lvl1pPr>
              <a:defRPr sz="3600"/>
            </a:lvl1pPr>
          </a:lstStyle>
          <a:p>
            <a:r>
              <a:rPr lang="en-US" noProof="0"/>
              <a:t>Click to edit Master title style</a:t>
            </a:r>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3609563" y="3118775"/>
            <a:ext cx="2927311" cy="3081999"/>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371475" y="3118776"/>
            <a:ext cx="2926800" cy="3081922"/>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icture Placeholder 24">
            <a:extLst>
              <a:ext uri="{FF2B5EF4-FFF2-40B4-BE49-F238E27FC236}">
                <a16:creationId xmlns:a16="http://schemas.microsoft.com/office/drawing/2014/main" id="{84421AF3-217F-49BD-BF47-1140F3F445D8}"/>
              </a:ext>
            </a:extLst>
          </p:cNvPr>
          <p:cNvSpPr>
            <a:spLocks noGrp="1"/>
          </p:cNvSpPr>
          <p:nvPr>
            <p:ph type="pic" sz="quarter" idx="15"/>
          </p:nvPr>
        </p:nvSpPr>
        <p:spPr>
          <a:xfrm>
            <a:off x="4908415" y="-4277"/>
            <a:ext cx="7283585" cy="6204974"/>
          </a:xfrm>
          <a:custGeom>
            <a:avLst/>
            <a:gdLst>
              <a:gd name="connsiteX0" fmla="*/ 4914900 w 7283585"/>
              <a:gd name="connsiteY0" fmla="*/ 4064000 h 6204974"/>
              <a:gd name="connsiteX1" fmla="*/ 7283585 w 7283585"/>
              <a:gd name="connsiteY1" fmla="*/ 4064000 h 6204974"/>
              <a:gd name="connsiteX2" fmla="*/ 7283585 w 7283585"/>
              <a:gd name="connsiteY2" fmla="*/ 6204974 h 6204974"/>
              <a:gd name="connsiteX3" fmla="*/ 4914900 w 7283585"/>
              <a:gd name="connsiteY3" fmla="*/ 6204974 h 6204974"/>
              <a:gd name="connsiteX4" fmla="*/ 4914900 w 7283585"/>
              <a:gd name="connsiteY4" fmla="*/ 2032000 h 6204974"/>
              <a:gd name="connsiteX5" fmla="*/ 7283585 w 7283585"/>
              <a:gd name="connsiteY5" fmla="*/ 2032000 h 6204974"/>
              <a:gd name="connsiteX6" fmla="*/ 7283585 w 7283585"/>
              <a:gd name="connsiteY6" fmla="*/ 3946525 h 6204974"/>
              <a:gd name="connsiteX7" fmla="*/ 4914900 w 7283585"/>
              <a:gd name="connsiteY7" fmla="*/ 3946525 h 6204974"/>
              <a:gd name="connsiteX8" fmla="*/ 2457450 w 7283585"/>
              <a:gd name="connsiteY8" fmla="*/ 2032000 h 6204974"/>
              <a:gd name="connsiteX9" fmla="*/ 4826135 w 7283585"/>
              <a:gd name="connsiteY9" fmla="*/ 2032000 h 6204974"/>
              <a:gd name="connsiteX10" fmla="*/ 4826135 w 7283585"/>
              <a:gd name="connsiteY10" fmla="*/ 3946525 h 6204974"/>
              <a:gd name="connsiteX11" fmla="*/ 2457450 w 7283585"/>
              <a:gd name="connsiteY11" fmla="*/ 3946525 h 6204974"/>
              <a:gd name="connsiteX12" fmla="*/ 0 w 7283585"/>
              <a:gd name="connsiteY12" fmla="*/ 8552 h 6204974"/>
              <a:gd name="connsiteX13" fmla="*/ 2368685 w 7283585"/>
              <a:gd name="connsiteY13" fmla="*/ 8552 h 6204974"/>
              <a:gd name="connsiteX14" fmla="*/ 2368685 w 7283585"/>
              <a:gd name="connsiteY14" fmla="*/ 1923077 h 6204974"/>
              <a:gd name="connsiteX15" fmla="*/ 0 w 7283585"/>
              <a:gd name="connsiteY15" fmla="*/ 1923077 h 6204974"/>
              <a:gd name="connsiteX16" fmla="*/ 2457450 w 7283585"/>
              <a:gd name="connsiteY16" fmla="*/ 4276 h 6204974"/>
              <a:gd name="connsiteX17" fmla="*/ 4826135 w 7283585"/>
              <a:gd name="connsiteY17" fmla="*/ 4276 h 6204974"/>
              <a:gd name="connsiteX18" fmla="*/ 4826135 w 7283585"/>
              <a:gd name="connsiteY18" fmla="*/ 1918801 h 6204974"/>
              <a:gd name="connsiteX19" fmla="*/ 2457450 w 7283585"/>
              <a:gd name="connsiteY19" fmla="*/ 1918801 h 6204974"/>
              <a:gd name="connsiteX20" fmla="*/ 4914900 w 7283585"/>
              <a:gd name="connsiteY20" fmla="*/ 0 h 6204974"/>
              <a:gd name="connsiteX21" fmla="*/ 7283585 w 7283585"/>
              <a:gd name="connsiteY21" fmla="*/ 0 h 6204974"/>
              <a:gd name="connsiteX22" fmla="*/ 7283585 w 7283585"/>
              <a:gd name="connsiteY22" fmla="*/ 1914525 h 6204974"/>
              <a:gd name="connsiteX23" fmla="*/ 4914900 w 7283585"/>
              <a:gd name="connsiteY23" fmla="*/ 1914525 h 620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283585" h="6204974">
                <a:moveTo>
                  <a:pt x="4914900" y="4064000"/>
                </a:moveTo>
                <a:lnTo>
                  <a:pt x="7283585" y="4064000"/>
                </a:lnTo>
                <a:lnTo>
                  <a:pt x="7283585" y="6204974"/>
                </a:lnTo>
                <a:lnTo>
                  <a:pt x="4914900" y="6204974"/>
                </a:lnTo>
                <a:close/>
                <a:moveTo>
                  <a:pt x="4914900" y="2032000"/>
                </a:moveTo>
                <a:lnTo>
                  <a:pt x="7283585" y="2032000"/>
                </a:lnTo>
                <a:lnTo>
                  <a:pt x="7283585" y="3946525"/>
                </a:lnTo>
                <a:lnTo>
                  <a:pt x="4914900" y="3946525"/>
                </a:lnTo>
                <a:close/>
                <a:moveTo>
                  <a:pt x="2457450" y="2032000"/>
                </a:moveTo>
                <a:lnTo>
                  <a:pt x="4826135" y="2032000"/>
                </a:lnTo>
                <a:lnTo>
                  <a:pt x="4826135" y="3946525"/>
                </a:lnTo>
                <a:lnTo>
                  <a:pt x="2457450" y="3946525"/>
                </a:lnTo>
                <a:close/>
                <a:moveTo>
                  <a:pt x="0" y="8552"/>
                </a:moveTo>
                <a:lnTo>
                  <a:pt x="2368685" y="8552"/>
                </a:lnTo>
                <a:lnTo>
                  <a:pt x="2368685" y="1923077"/>
                </a:lnTo>
                <a:lnTo>
                  <a:pt x="0" y="1923077"/>
                </a:lnTo>
                <a:close/>
                <a:moveTo>
                  <a:pt x="2457450" y="4276"/>
                </a:moveTo>
                <a:lnTo>
                  <a:pt x="4826135" y="4276"/>
                </a:lnTo>
                <a:lnTo>
                  <a:pt x="4826135" y="1918801"/>
                </a:lnTo>
                <a:lnTo>
                  <a:pt x="2457450" y="1918801"/>
                </a:lnTo>
                <a:close/>
                <a:moveTo>
                  <a:pt x="4914900" y="0"/>
                </a:moveTo>
                <a:lnTo>
                  <a:pt x="7283585" y="0"/>
                </a:lnTo>
                <a:lnTo>
                  <a:pt x="7283585" y="1914525"/>
                </a:lnTo>
                <a:lnTo>
                  <a:pt x="4914900" y="1914525"/>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noProof="0" dirty="0"/>
              <a:t>Click icon to add picture</a:t>
            </a:r>
          </a:p>
        </p:txBody>
      </p:sp>
      <p:sp>
        <p:nvSpPr>
          <p:cNvPr id="20" name="Rectangle 19">
            <a:extLst>
              <a:ext uri="{FF2B5EF4-FFF2-40B4-BE49-F238E27FC236}">
                <a16:creationId xmlns:a16="http://schemas.microsoft.com/office/drawing/2014/main" id="{475378D9-445B-4812-AE73-9B2CF92DCDF1}"/>
              </a:ext>
            </a:extLst>
          </p:cNvPr>
          <p:cNvSpPr/>
          <p:nvPr userDrawn="1"/>
        </p:nvSpPr>
        <p:spPr>
          <a:xfrm>
            <a:off x="6210299" y="2027725"/>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B569B8CC-B741-4501-A871-F6CC58941F5C}"/>
              </a:ext>
            </a:extLst>
          </p:cNvPr>
          <p:cNvSpPr/>
          <p:nvPr userDrawn="1"/>
        </p:nvSpPr>
        <p:spPr>
          <a:xfrm>
            <a:off x="8661263" y="4055448"/>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3" name="Straight Connector 22">
            <a:extLst>
              <a:ext uri="{FF2B5EF4-FFF2-40B4-BE49-F238E27FC236}">
                <a16:creationId xmlns:a16="http://schemas.microsoft.com/office/drawing/2014/main" id="{8ED9C5BC-5F16-4DC8-BAA3-30A378B7F5FB}"/>
              </a:ext>
            </a:extLst>
          </p:cNvPr>
          <p:cNvCxnSpPr>
            <a:cxnSpLocks/>
          </p:cNvCxnSpPr>
          <p:nvPr userDrawn="1"/>
        </p:nvCxnSpPr>
        <p:spPr>
          <a:xfrm>
            <a:off x="3452019" y="3106075"/>
            <a:ext cx="0" cy="30947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F0E9B02-FBE7-4B3F-833A-FCDE146B2DAD}"/>
              </a:ext>
            </a:extLst>
          </p:cNvPr>
          <p:cNvSpPr/>
          <p:nvPr userDrawn="1"/>
        </p:nvSpPr>
        <p:spPr>
          <a:xfrm>
            <a:off x="0" y="1405862"/>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58960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371475" y="260350"/>
            <a:ext cx="11520488" cy="6121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4" name="Rectangle 13">
            <a:extLst>
              <a:ext uri="{FF2B5EF4-FFF2-40B4-BE49-F238E27FC236}">
                <a16:creationId xmlns:a16="http://schemas.microsoft.com/office/drawing/2014/main" id="{BF2C4CC9-6F35-4EBF-857F-EBD298D77347}"/>
              </a:ext>
            </a:extLst>
          </p:cNvPr>
          <p:cNvSpPr/>
          <p:nvPr userDrawn="1"/>
        </p:nvSpPr>
        <p:spPr>
          <a:xfrm>
            <a:off x="1578741"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1D54A23-014A-49B4-9E28-7641C8A4F0C1}"/>
              </a:ext>
            </a:extLst>
          </p:cNvPr>
          <p:cNvSpPr/>
          <p:nvPr userDrawn="1"/>
        </p:nvSpPr>
        <p:spPr>
          <a:xfrm>
            <a:off x="6184487"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587504" y="1233488"/>
            <a:ext cx="9016993" cy="761076"/>
          </a:xfrm>
        </p:spPr>
        <p:txBody>
          <a:bodyPr anchor="ctr">
            <a:noAutofit/>
          </a:bodyPr>
          <a:lstStyle>
            <a:lvl1pPr algn="ctr">
              <a:defRPr sz="36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28091" y="2424864"/>
            <a:ext cx="4132800" cy="28332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722820" y="2424864"/>
            <a:ext cx="4131850" cy="2832101"/>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06958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Rectangle 4">
            <a:extLst>
              <a:ext uri="{FF2B5EF4-FFF2-40B4-BE49-F238E27FC236}">
                <a16:creationId xmlns:a16="http://schemas.microsoft.com/office/drawing/2014/main" id="{113E1565-5B33-4914-9800-50B8400266FF}"/>
              </a:ext>
            </a:extLst>
          </p:cNvPr>
          <p:cNvSpPr/>
          <p:nvPr userDrawn="1"/>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Picture Placeholder 6">
            <a:extLst>
              <a:ext uri="{FF2B5EF4-FFF2-40B4-BE49-F238E27FC236}">
                <a16:creationId xmlns:a16="http://schemas.microsoft.com/office/drawing/2014/main" id="{DE438B2E-01A6-453B-928D-97D98438168E}"/>
              </a:ext>
            </a:extLst>
          </p:cNvPr>
          <p:cNvSpPr>
            <a:spLocks noGrp="1"/>
          </p:cNvSpPr>
          <p:nvPr>
            <p:ph type="pic" sz="quarter" idx="13"/>
          </p:nvPr>
        </p:nvSpPr>
        <p:spPr>
          <a:xfrm>
            <a:off x="335756" y="260350"/>
            <a:ext cx="11520488"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2911057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404FC023-3732-4036-B4DA-F34DC453036D}"/>
              </a:ext>
            </a:extLst>
          </p:cNvPr>
          <p:cNvSpPr>
            <a:spLocks noGrp="1"/>
          </p:cNvSpPr>
          <p:nvPr>
            <p:ph type="pic" sz="quarter" idx="13"/>
          </p:nvPr>
        </p:nvSpPr>
        <p:spPr>
          <a:xfrm>
            <a:off x="1" y="1"/>
            <a:ext cx="12191999" cy="6857999"/>
          </a:xfrm>
          <a:custGeom>
            <a:avLst/>
            <a:gdLst>
              <a:gd name="connsiteX0" fmla="*/ 9194799 w 12191999"/>
              <a:gd name="connsiteY0" fmla="*/ 4114799 h 6108699"/>
              <a:gd name="connsiteX1" fmla="*/ 12191999 w 12191999"/>
              <a:gd name="connsiteY1" fmla="*/ 4114799 h 6108699"/>
              <a:gd name="connsiteX2" fmla="*/ 12191999 w 12191999"/>
              <a:gd name="connsiteY2" fmla="*/ 6108699 h 6108699"/>
              <a:gd name="connsiteX3" fmla="*/ 9194799 w 12191999"/>
              <a:gd name="connsiteY3" fmla="*/ 6108699 h 6108699"/>
              <a:gd name="connsiteX4" fmla="*/ 6129865 w 12191999"/>
              <a:gd name="connsiteY4" fmla="*/ 4114799 h 6108699"/>
              <a:gd name="connsiteX5" fmla="*/ 9127065 w 12191999"/>
              <a:gd name="connsiteY5" fmla="*/ 4114799 h 6108699"/>
              <a:gd name="connsiteX6" fmla="*/ 9127065 w 12191999"/>
              <a:gd name="connsiteY6" fmla="*/ 6108699 h 6108699"/>
              <a:gd name="connsiteX7" fmla="*/ 6129865 w 12191999"/>
              <a:gd name="connsiteY7" fmla="*/ 6108699 h 6108699"/>
              <a:gd name="connsiteX8" fmla="*/ 3064933 w 12191999"/>
              <a:gd name="connsiteY8" fmla="*/ 4114799 h 6108699"/>
              <a:gd name="connsiteX9" fmla="*/ 6062132 w 12191999"/>
              <a:gd name="connsiteY9" fmla="*/ 4114799 h 6108699"/>
              <a:gd name="connsiteX10" fmla="*/ 6062132 w 12191999"/>
              <a:gd name="connsiteY10" fmla="*/ 6108699 h 6108699"/>
              <a:gd name="connsiteX11" fmla="*/ 3064933 w 12191999"/>
              <a:gd name="connsiteY11" fmla="*/ 6108699 h 6108699"/>
              <a:gd name="connsiteX12" fmla="*/ 0 w 12191999"/>
              <a:gd name="connsiteY12" fmla="*/ 4114799 h 6108699"/>
              <a:gd name="connsiteX13" fmla="*/ 2997200 w 12191999"/>
              <a:gd name="connsiteY13" fmla="*/ 4114799 h 6108699"/>
              <a:gd name="connsiteX14" fmla="*/ 2997200 w 12191999"/>
              <a:gd name="connsiteY14" fmla="*/ 6108699 h 6108699"/>
              <a:gd name="connsiteX15" fmla="*/ 0 w 12191999"/>
              <a:gd name="connsiteY15" fmla="*/ 6108699 h 6108699"/>
              <a:gd name="connsiteX16" fmla="*/ 9194799 w 12191999"/>
              <a:gd name="connsiteY16" fmla="*/ 2057400 h 6108699"/>
              <a:gd name="connsiteX17" fmla="*/ 12191999 w 12191999"/>
              <a:gd name="connsiteY17" fmla="*/ 2057400 h 6108699"/>
              <a:gd name="connsiteX18" fmla="*/ 12191999 w 12191999"/>
              <a:gd name="connsiteY18" fmla="*/ 4051299 h 6108699"/>
              <a:gd name="connsiteX19" fmla="*/ 9194799 w 12191999"/>
              <a:gd name="connsiteY19" fmla="*/ 4051299 h 6108699"/>
              <a:gd name="connsiteX20" fmla="*/ 6129865 w 12191999"/>
              <a:gd name="connsiteY20" fmla="*/ 2057400 h 6108699"/>
              <a:gd name="connsiteX21" fmla="*/ 9127065 w 12191999"/>
              <a:gd name="connsiteY21" fmla="*/ 2057400 h 6108699"/>
              <a:gd name="connsiteX22" fmla="*/ 9127065 w 12191999"/>
              <a:gd name="connsiteY22" fmla="*/ 4051299 h 6108699"/>
              <a:gd name="connsiteX23" fmla="*/ 6129865 w 12191999"/>
              <a:gd name="connsiteY23" fmla="*/ 4051299 h 6108699"/>
              <a:gd name="connsiteX24" fmla="*/ 3064934 w 12191999"/>
              <a:gd name="connsiteY24" fmla="*/ 2057400 h 6108699"/>
              <a:gd name="connsiteX25" fmla="*/ 6062132 w 12191999"/>
              <a:gd name="connsiteY25" fmla="*/ 2057400 h 6108699"/>
              <a:gd name="connsiteX26" fmla="*/ 6062132 w 12191999"/>
              <a:gd name="connsiteY26" fmla="*/ 4051299 h 6108699"/>
              <a:gd name="connsiteX27" fmla="*/ 3064934 w 12191999"/>
              <a:gd name="connsiteY27" fmla="*/ 4051299 h 6108699"/>
              <a:gd name="connsiteX28" fmla="*/ 0 w 12191999"/>
              <a:gd name="connsiteY28" fmla="*/ 2057400 h 6108699"/>
              <a:gd name="connsiteX29" fmla="*/ 2997200 w 12191999"/>
              <a:gd name="connsiteY29" fmla="*/ 2057400 h 6108699"/>
              <a:gd name="connsiteX30" fmla="*/ 2997200 w 12191999"/>
              <a:gd name="connsiteY30" fmla="*/ 4051299 h 6108699"/>
              <a:gd name="connsiteX31" fmla="*/ 0 w 12191999"/>
              <a:gd name="connsiteY31" fmla="*/ 4051299 h 6108699"/>
              <a:gd name="connsiteX32" fmla="*/ 9194799 w 12191999"/>
              <a:gd name="connsiteY32" fmla="*/ 0 h 6108699"/>
              <a:gd name="connsiteX33" fmla="*/ 12191999 w 12191999"/>
              <a:gd name="connsiteY33" fmla="*/ 0 h 6108699"/>
              <a:gd name="connsiteX34" fmla="*/ 12191999 w 12191999"/>
              <a:gd name="connsiteY34" fmla="*/ 1993900 h 6108699"/>
              <a:gd name="connsiteX35" fmla="*/ 9194799 w 12191999"/>
              <a:gd name="connsiteY35" fmla="*/ 1993900 h 6108699"/>
              <a:gd name="connsiteX36" fmla="*/ 6129865 w 12191999"/>
              <a:gd name="connsiteY36" fmla="*/ 0 h 6108699"/>
              <a:gd name="connsiteX37" fmla="*/ 9127065 w 12191999"/>
              <a:gd name="connsiteY37" fmla="*/ 0 h 6108699"/>
              <a:gd name="connsiteX38" fmla="*/ 9127065 w 12191999"/>
              <a:gd name="connsiteY38" fmla="*/ 1993900 h 6108699"/>
              <a:gd name="connsiteX39" fmla="*/ 6129865 w 12191999"/>
              <a:gd name="connsiteY39" fmla="*/ 1993900 h 6108699"/>
              <a:gd name="connsiteX40" fmla="*/ 3064934 w 12191999"/>
              <a:gd name="connsiteY40" fmla="*/ 0 h 6108699"/>
              <a:gd name="connsiteX41" fmla="*/ 6062132 w 12191999"/>
              <a:gd name="connsiteY41" fmla="*/ 0 h 6108699"/>
              <a:gd name="connsiteX42" fmla="*/ 6062132 w 12191999"/>
              <a:gd name="connsiteY42" fmla="*/ 1993900 h 6108699"/>
              <a:gd name="connsiteX43" fmla="*/ 3064934 w 12191999"/>
              <a:gd name="connsiteY43" fmla="*/ 1993900 h 6108699"/>
              <a:gd name="connsiteX44" fmla="*/ 1 w 12191999"/>
              <a:gd name="connsiteY44" fmla="*/ 0 h 6108699"/>
              <a:gd name="connsiteX45" fmla="*/ 2997201 w 12191999"/>
              <a:gd name="connsiteY45" fmla="*/ 0 h 6108699"/>
              <a:gd name="connsiteX46" fmla="*/ 2997201 w 12191999"/>
              <a:gd name="connsiteY46" fmla="*/ 1993900 h 6108699"/>
              <a:gd name="connsiteX47" fmla="*/ 1 w 12191999"/>
              <a:gd name="connsiteY47" fmla="*/ 1993900 h 610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91999" h="6108699">
                <a:moveTo>
                  <a:pt x="9194799" y="4114799"/>
                </a:moveTo>
                <a:lnTo>
                  <a:pt x="12191999" y="4114799"/>
                </a:lnTo>
                <a:lnTo>
                  <a:pt x="12191999" y="6108699"/>
                </a:lnTo>
                <a:lnTo>
                  <a:pt x="9194799" y="6108699"/>
                </a:lnTo>
                <a:close/>
                <a:moveTo>
                  <a:pt x="6129865" y="4114799"/>
                </a:moveTo>
                <a:lnTo>
                  <a:pt x="9127065" y="4114799"/>
                </a:lnTo>
                <a:lnTo>
                  <a:pt x="9127065" y="6108699"/>
                </a:lnTo>
                <a:lnTo>
                  <a:pt x="6129865" y="6108699"/>
                </a:lnTo>
                <a:close/>
                <a:moveTo>
                  <a:pt x="3064933" y="4114799"/>
                </a:moveTo>
                <a:lnTo>
                  <a:pt x="6062132" y="4114799"/>
                </a:lnTo>
                <a:lnTo>
                  <a:pt x="6062132" y="6108699"/>
                </a:lnTo>
                <a:lnTo>
                  <a:pt x="3064933" y="6108699"/>
                </a:lnTo>
                <a:close/>
                <a:moveTo>
                  <a:pt x="0" y="4114799"/>
                </a:moveTo>
                <a:lnTo>
                  <a:pt x="2997200" y="4114799"/>
                </a:lnTo>
                <a:lnTo>
                  <a:pt x="2997200" y="6108699"/>
                </a:lnTo>
                <a:lnTo>
                  <a:pt x="0" y="6108699"/>
                </a:lnTo>
                <a:close/>
                <a:moveTo>
                  <a:pt x="9194799" y="2057400"/>
                </a:moveTo>
                <a:lnTo>
                  <a:pt x="12191999" y="2057400"/>
                </a:lnTo>
                <a:lnTo>
                  <a:pt x="12191999" y="4051299"/>
                </a:lnTo>
                <a:lnTo>
                  <a:pt x="9194799" y="4051299"/>
                </a:lnTo>
                <a:close/>
                <a:moveTo>
                  <a:pt x="6129865" y="2057400"/>
                </a:moveTo>
                <a:lnTo>
                  <a:pt x="9127065" y="2057400"/>
                </a:lnTo>
                <a:lnTo>
                  <a:pt x="9127065" y="4051299"/>
                </a:lnTo>
                <a:lnTo>
                  <a:pt x="6129865" y="4051299"/>
                </a:lnTo>
                <a:close/>
                <a:moveTo>
                  <a:pt x="3064934" y="2057400"/>
                </a:moveTo>
                <a:lnTo>
                  <a:pt x="6062132" y="2057400"/>
                </a:lnTo>
                <a:lnTo>
                  <a:pt x="6062132" y="4051299"/>
                </a:lnTo>
                <a:lnTo>
                  <a:pt x="3064934" y="4051299"/>
                </a:lnTo>
                <a:close/>
                <a:moveTo>
                  <a:pt x="0" y="2057400"/>
                </a:moveTo>
                <a:lnTo>
                  <a:pt x="2997200" y="2057400"/>
                </a:lnTo>
                <a:lnTo>
                  <a:pt x="2997200" y="4051299"/>
                </a:lnTo>
                <a:lnTo>
                  <a:pt x="0" y="4051299"/>
                </a:lnTo>
                <a:close/>
                <a:moveTo>
                  <a:pt x="9194799" y="0"/>
                </a:moveTo>
                <a:lnTo>
                  <a:pt x="12191999" y="0"/>
                </a:lnTo>
                <a:lnTo>
                  <a:pt x="12191999" y="1993900"/>
                </a:lnTo>
                <a:lnTo>
                  <a:pt x="9194799" y="1993900"/>
                </a:lnTo>
                <a:close/>
                <a:moveTo>
                  <a:pt x="6129865" y="0"/>
                </a:moveTo>
                <a:lnTo>
                  <a:pt x="9127065" y="0"/>
                </a:lnTo>
                <a:lnTo>
                  <a:pt x="9127065" y="1993900"/>
                </a:lnTo>
                <a:lnTo>
                  <a:pt x="6129865" y="1993900"/>
                </a:lnTo>
                <a:close/>
                <a:moveTo>
                  <a:pt x="3064934" y="0"/>
                </a:moveTo>
                <a:lnTo>
                  <a:pt x="6062132" y="0"/>
                </a:lnTo>
                <a:lnTo>
                  <a:pt x="6062132" y="1993900"/>
                </a:lnTo>
                <a:lnTo>
                  <a:pt x="3064934" y="1993900"/>
                </a:lnTo>
                <a:close/>
                <a:moveTo>
                  <a:pt x="1" y="0"/>
                </a:moveTo>
                <a:lnTo>
                  <a:pt x="2997201" y="0"/>
                </a:lnTo>
                <a:lnTo>
                  <a:pt x="2997201" y="1993900"/>
                </a:lnTo>
                <a:lnTo>
                  <a:pt x="1" y="1993900"/>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4221609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7147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Picture Placeholder 6">
            <a:extLst>
              <a:ext uri="{FF2B5EF4-FFF2-40B4-BE49-F238E27FC236}">
                <a16:creationId xmlns:a16="http://schemas.microsoft.com/office/drawing/2014/main" id="{D9C7DFC2-3A77-4761-A9AF-98963C5CCA07}"/>
              </a:ext>
            </a:extLst>
          </p:cNvPr>
          <p:cNvSpPr>
            <a:spLocks noGrp="1"/>
          </p:cNvSpPr>
          <p:nvPr>
            <p:ph type="pic" sz="quarter" idx="14"/>
          </p:nvPr>
        </p:nvSpPr>
        <p:spPr>
          <a:xfrm>
            <a:off x="4981575" y="260350"/>
            <a:ext cx="27400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4114473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1233488"/>
            <a:ext cx="12192001" cy="439102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grpSp>
        <p:nvGrpSpPr>
          <p:cNvPr id="2" name="Group 1">
            <a:extLst>
              <a:ext uri="{FF2B5EF4-FFF2-40B4-BE49-F238E27FC236}">
                <a16:creationId xmlns:a16="http://schemas.microsoft.com/office/drawing/2014/main" id="{18F30468-CC2E-4430-88DD-81D548B988FA}"/>
              </a:ext>
            </a:extLst>
          </p:cNvPr>
          <p:cNvGrpSpPr/>
          <p:nvPr userDrawn="1"/>
        </p:nvGrpSpPr>
        <p:grpSpPr>
          <a:xfrm>
            <a:off x="371474" y="260350"/>
            <a:ext cx="644525" cy="973138"/>
            <a:chOff x="371475" y="671713"/>
            <a:chExt cx="496540" cy="836738"/>
          </a:xfrm>
        </p:grpSpPr>
        <p:sp>
          <p:nvSpPr>
            <p:cNvPr id="8" name="Rectangle 7">
              <a:extLst>
                <a:ext uri="{FF2B5EF4-FFF2-40B4-BE49-F238E27FC236}">
                  <a16:creationId xmlns:a16="http://schemas.microsoft.com/office/drawing/2014/main" id="{BF6F92E0-2218-46A5-A183-84468D9B72A2}"/>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9B476586-864B-4C72-91AF-8CF8796C6DE8}"/>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0" name="Rectangle 9">
            <a:extLst>
              <a:ext uri="{FF2B5EF4-FFF2-40B4-BE49-F238E27FC236}">
                <a16:creationId xmlns:a16="http://schemas.microsoft.com/office/drawing/2014/main" id="{38B3D026-83A3-4D78-8B11-A20A6F47170C}"/>
              </a:ext>
            </a:extLst>
          </p:cNvPr>
          <p:cNvSpPr/>
          <p:nvPr userDrawn="1"/>
        </p:nvSpPr>
        <p:spPr>
          <a:xfrm>
            <a:off x="10795001" y="5642462"/>
            <a:ext cx="1397000" cy="1215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359956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71FC10-F7C3-4841-A705-B83FDE093009}"/>
              </a:ext>
            </a:extLst>
          </p:cNvPr>
          <p:cNvSpPr/>
          <p:nvPr userDrawn="1"/>
        </p:nvSpPr>
        <p:spPr>
          <a:xfrm>
            <a:off x="9398000" y="0"/>
            <a:ext cx="2793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260350"/>
            <a:ext cx="11891963"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Tree>
    <p:extLst>
      <p:ext uri="{BB962C8B-B14F-4D97-AF65-F5344CB8AC3E}">
        <p14:creationId xmlns:p14="http://schemas.microsoft.com/office/powerpoint/2010/main" val="1035085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2466000"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02FAA6CD-8686-4F0E-9F34-3D74AC34027E}"/>
              </a:ext>
            </a:extLst>
          </p:cNvPr>
          <p:cNvSpPr/>
          <p:nvPr userDrawn="1"/>
        </p:nvSpPr>
        <p:spPr>
          <a:xfrm>
            <a:off x="2892285"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004445"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2892284"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004445"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6151738" y="1233487"/>
            <a:ext cx="246490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8673131"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8673130"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8786099"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8786099"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618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7063827" y="1233488"/>
            <a:ext cx="4828135"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02FAA6CD-8686-4F0E-9F34-3D74AC34027E}"/>
              </a:ext>
            </a:extLst>
          </p:cNvPr>
          <p:cNvSpPr/>
          <p:nvPr userDrawn="1"/>
        </p:nvSpPr>
        <p:spPr>
          <a:xfrm>
            <a:off x="371476"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483636"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371475"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483636"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3717652"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3717651"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3830620"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3830620"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5885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436610" y="1779589"/>
            <a:ext cx="5318781" cy="2182811"/>
          </a:xfrm>
        </p:spPr>
        <p:txBody>
          <a:bodyPr anchor="b">
            <a:normAutofit/>
          </a:bodyPr>
          <a:lstStyle>
            <a:lvl1pPr algn="ctr">
              <a:defRPr sz="540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436610" y="4079083"/>
            <a:ext cx="5318781" cy="976311"/>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55044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1152048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8" y="2910543"/>
            <a:ext cx="5058000"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8" y="3523420"/>
            <a:ext cx="5058000"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895142" y="2910543"/>
            <a:ext cx="5058397"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895142" y="3523420"/>
            <a:ext cx="5058397"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6419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43705-0B3F-4F77-A8BB-08EC09D36A56}"/>
              </a:ext>
            </a:extLst>
          </p:cNvPr>
          <p:cNvSpPr/>
          <p:nvPr userDrawn="1"/>
        </p:nvSpPr>
        <p:spPr>
          <a:xfrm>
            <a:off x="0" y="0"/>
            <a:ext cx="12192000" cy="2146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ctr">
              <a:defRPr>
                <a:solidFill>
                  <a:schemeClr val="bg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7" y="3634443"/>
            <a:ext cx="5630165" cy="518457"/>
          </a:xfrm>
        </p:spPr>
        <p:txBody>
          <a:bodyPr anchor="ctr">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7" y="4247320"/>
            <a:ext cx="5630165"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71476" y="3634443"/>
            <a:ext cx="5582064" cy="518457"/>
          </a:xfrm>
        </p:spPr>
        <p:txBody>
          <a:bodyPr anchor="ct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71476" y="4247320"/>
            <a:ext cx="5582064"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16CD8AAD-701B-4F23-AB47-6FC680787135}"/>
              </a:ext>
            </a:extLst>
          </p:cNvPr>
          <p:cNvSpPr>
            <a:spLocks noGrp="1"/>
          </p:cNvSpPr>
          <p:nvPr>
            <p:ph type="pic" sz="quarter" idx="13"/>
          </p:nvPr>
        </p:nvSpPr>
        <p:spPr>
          <a:xfrm>
            <a:off x="371476" y="1593851"/>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6" name="Picture Placeholder 6">
            <a:extLst>
              <a:ext uri="{FF2B5EF4-FFF2-40B4-BE49-F238E27FC236}">
                <a16:creationId xmlns:a16="http://schemas.microsoft.com/office/drawing/2014/main" id="{2B9551A7-E41A-4D0E-925B-71270CA0F339}"/>
              </a:ext>
            </a:extLst>
          </p:cNvPr>
          <p:cNvSpPr>
            <a:spLocks noGrp="1"/>
          </p:cNvSpPr>
          <p:nvPr>
            <p:ph type="pic" sz="quarter" idx="14"/>
          </p:nvPr>
        </p:nvSpPr>
        <p:spPr>
          <a:xfrm>
            <a:off x="6281738" y="1593850"/>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815424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90C1024-E4C7-44C6-ADC4-870B3D482C3F}"/>
              </a:ext>
            </a:extLst>
          </p:cNvPr>
          <p:cNvSpPr/>
          <p:nvPr userDrawn="1"/>
        </p:nvSpPr>
        <p:spPr>
          <a:xfrm>
            <a:off x="6441279" y="3761720"/>
            <a:ext cx="5446800" cy="24009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DB43705-0B3F-4F77-A8BB-08EC09D36A56}"/>
              </a:ext>
            </a:extLst>
          </p:cNvPr>
          <p:cNvSpPr/>
          <p:nvPr userDrawn="1"/>
        </p:nvSpPr>
        <p:spPr>
          <a:xfrm>
            <a:off x="371474" y="1271588"/>
            <a:ext cx="5445125" cy="2400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l">
              <a:defRPr>
                <a:solidFill>
                  <a:schemeClr val="tx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610169" y="3956706"/>
            <a:ext cx="5109021"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610169" y="4569583"/>
            <a:ext cx="5109021" cy="1412117"/>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539836" y="1462743"/>
            <a:ext cx="5108400"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539836" y="2075621"/>
            <a:ext cx="5108400" cy="1391480"/>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6">
            <a:extLst>
              <a:ext uri="{FF2B5EF4-FFF2-40B4-BE49-F238E27FC236}">
                <a16:creationId xmlns:a16="http://schemas.microsoft.com/office/drawing/2014/main" id="{9DFBCB44-5019-402B-BEC3-12F7F5526F0E}"/>
              </a:ext>
            </a:extLst>
          </p:cNvPr>
          <p:cNvSpPr>
            <a:spLocks noGrp="1"/>
          </p:cNvSpPr>
          <p:nvPr>
            <p:ph type="pic" sz="quarter" idx="13"/>
          </p:nvPr>
        </p:nvSpPr>
        <p:spPr>
          <a:xfrm>
            <a:off x="5880101" y="1271588"/>
            <a:ext cx="60120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8" name="Picture Placeholder 6">
            <a:extLst>
              <a:ext uri="{FF2B5EF4-FFF2-40B4-BE49-F238E27FC236}">
                <a16:creationId xmlns:a16="http://schemas.microsoft.com/office/drawing/2014/main" id="{8CD826C9-080C-4638-B261-376BD8B31622}"/>
              </a:ext>
            </a:extLst>
          </p:cNvPr>
          <p:cNvSpPr>
            <a:spLocks noGrp="1"/>
          </p:cNvSpPr>
          <p:nvPr>
            <p:ph type="pic" sz="quarter" idx="14"/>
          </p:nvPr>
        </p:nvSpPr>
        <p:spPr>
          <a:xfrm>
            <a:off x="371475" y="3758268"/>
            <a:ext cx="60118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565490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1233488"/>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319837" y="2227263"/>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7" name="Rectangle 6">
            <a:extLst>
              <a:ext uri="{FF2B5EF4-FFF2-40B4-BE49-F238E27FC236}">
                <a16:creationId xmlns:a16="http://schemas.microsoft.com/office/drawing/2014/main" id="{85661614-E5E5-43DF-A12A-7BE84E58EE3B}"/>
              </a:ext>
            </a:extLst>
          </p:cNvPr>
          <p:cNvSpPr/>
          <p:nvPr userDrawn="1"/>
        </p:nvSpPr>
        <p:spPr>
          <a:xfrm>
            <a:off x="371475" y="5271760"/>
            <a:ext cx="5572125" cy="929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161B260-71A2-402A-A38D-FE2C484B7F99}"/>
              </a:ext>
            </a:extLst>
          </p:cNvPr>
          <p:cNvSpPr/>
          <p:nvPr userDrawn="1"/>
        </p:nvSpPr>
        <p:spPr>
          <a:xfrm>
            <a:off x="6319836" y="1233488"/>
            <a:ext cx="5572125" cy="929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534987" y="5380667"/>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483348" y="1342395"/>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28786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451739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9" y="164210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9F3577-4130-4F32-9302-DA8838D30560}"/>
              </a:ext>
            </a:extLst>
          </p:cNvPr>
          <p:cNvSpPr/>
          <p:nvPr userDrawn="1"/>
        </p:nvSpPr>
        <p:spPr>
          <a:xfrm>
            <a:off x="10337800" y="5122548"/>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571500"/>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2429505"/>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268186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1932303"/>
            <a:ext cx="12192000" cy="2917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1470977"/>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1462403"/>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545147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8" y="591502"/>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grpSp>
        <p:nvGrpSpPr>
          <p:cNvPr id="14" name="Group 13">
            <a:extLst>
              <a:ext uri="{FF2B5EF4-FFF2-40B4-BE49-F238E27FC236}">
                <a16:creationId xmlns:a16="http://schemas.microsoft.com/office/drawing/2014/main" id="{AF4B4D45-80E3-42F8-B437-4182608210C3}"/>
              </a:ext>
            </a:extLst>
          </p:cNvPr>
          <p:cNvGrpSpPr/>
          <p:nvPr userDrawn="1"/>
        </p:nvGrpSpPr>
        <p:grpSpPr>
          <a:xfrm>
            <a:off x="5387974" y="422433"/>
            <a:ext cx="644525" cy="973138"/>
            <a:chOff x="371475" y="671713"/>
            <a:chExt cx="496540" cy="836738"/>
          </a:xfrm>
          <a:solidFill>
            <a:schemeClr val="accent6"/>
          </a:solidFill>
        </p:grpSpPr>
        <p:sp>
          <p:nvSpPr>
            <p:cNvPr id="15" name="Rectangle 14">
              <a:extLst>
                <a:ext uri="{FF2B5EF4-FFF2-40B4-BE49-F238E27FC236}">
                  <a16:creationId xmlns:a16="http://schemas.microsoft.com/office/drawing/2014/main" id="{D670E361-AF23-4722-9250-CCF26B3C5884}"/>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BDE16CED-9FCD-4407-99EF-FFBE689DA9F1}"/>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7" name="Group 16">
            <a:extLst>
              <a:ext uri="{FF2B5EF4-FFF2-40B4-BE49-F238E27FC236}">
                <a16:creationId xmlns:a16="http://schemas.microsoft.com/office/drawing/2014/main" id="{FA147081-5AFB-463F-B27C-7A0C4CA0573B}"/>
              </a:ext>
            </a:extLst>
          </p:cNvPr>
          <p:cNvGrpSpPr/>
          <p:nvPr userDrawn="1"/>
        </p:nvGrpSpPr>
        <p:grpSpPr>
          <a:xfrm flipH="1">
            <a:off x="6248401" y="5451475"/>
            <a:ext cx="644525" cy="973138"/>
            <a:chOff x="371475" y="671713"/>
            <a:chExt cx="496540" cy="836738"/>
          </a:xfrm>
          <a:solidFill>
            <a:schemeClr val="accent6"/>
          </a:solidFill>
        </p:grpSpPr>
        <p:sp>
          <p:nvSpPr>
            <p:cNvPr id="18" name="Rectangle 17">
              <a:extLst>
                <a:ext uri="{FF2B5EF4-FFF2-40B4-BE49-F238E27FC236}">
                  <a16:creationId xmlns:a16="http://schemas.microsoft.com/office/drawing/2014/main" id="{AE24567E-B0AE-4E55-A5FB-3019A9598162}"/>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4918E6C0-B582-4943-9462-FE9740846585}"/>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493388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0" y="0"/>
            <a:ext cx="6019200"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172201" y="0"/>
            <a:ext cx="6019799"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3037322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5372096" cy="6857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260350"/>
            <a:ext cx="5618153"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20" name="Rectangle 19">
            <a:extLst>
              <a:ext uri="{FF2B5EF4-FFF2-40B4-BE49-F238E27FC236}">
                <a16:creationId xmlns:a16="http://schemas.microsoft.com/office/drawing/2014/main" id="{97E2F46B-C34E-40D3-9D43-BBA43EDFC924}"/>
              </a:ext>
            </a:extLst>
          </p:cNvPr>
          <p:cNvSpPr/>
          <p:nvPr userDrawn="1"/>
        </p:nvSpPr>
        <p:spPr>
          <a:xfrm>
            <a:off x="6819906" y="-18257"/>
            <a:ext cx="5372096"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80147" y="260350"/>
            <a:ext cx="5619600"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633710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371475" y="1233488"/>
            <a:ext cx="2776354"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B5BF167-B9E6-4F02-9FA8-3CA79D552F0E}"/>
              </a:ext>
            </a:extLst>
          </p:cNvPr>
          <p:cNvSpPr/>
          <p:nvPr userDrawn="1"/>
        </p:nvSpPr>
        <p:spPr>
          <a:xfrm>
            <a:off x="3286186" y="1233488"/>
            <a:ext cx="2776354" cy="4967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48694DE-D82B-49DB-8A45-D1DD4C9BCEF1}"/>
              </a:ext>
            </a:extLst>
          </p:cNvPr>
          <p:cNvSpPr/>
          <p:nvPr userDrawn="1"/>
        </p:nvSpPr>
        <p:spPr>
          <a:xfrm>
            <a:off x="6200897" y="1233488"/>
            <a:ext cx="2776354" cy="4967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07C1370-8D38-4641-8D37-30A1218A4372}"/>
              </a:ext>
            </a:extLst>
          </p:cNvPr>
          <p:cNvSpPr/>
          <p:nvPr userDrawn="1"/>
        </p:nvSpPr>
        <p:spPr>
          <a:xfrm>
            <a:off x="9115608" y="1246188"/>
            <a:ext cx="2776354" cy="49672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CE3EDDE5-9B23-44D7-8546-0B2365B42B16}"/>
              </a:ext>
            </a:extLst>
          </p:cNvPr>
          <p:cNvCxnSpPr/>
          <p:nvPr userDrawn="1"/>
        </p:nvCxnSpPr>
        <p:spPr>
          <a:xfrm>
            <a:off x="591252"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9D259D5-D3C0-4B60-B2D9-9B6DFFD270D8}"/>
              </a:ext>
            </a:extLst>
          </p:cNvPr>
          <p:cNvCxnSpPr/>
          <p:nvPr userDrawn="1"/>
        </p:nvCxnSpPr>
        <p:spPr>
          <a:xfrm>
            <a:off x="3505963"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710C392-9E34-4640-AC70-210A1B8C47B5}"/>
              </a:ext>
            </a:extLst>
          </p:cNvPr>
          <p:cNvCxnSpPr/>
          <p:nvPr userDrawn="1"/>
        </p:nvCxnSpPr>
        <p:spPr>
          <a:xfrm>
            <a:off x="6420674"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A92E0B-B060-48FA-A650-36894FF4B216}"/>
              </a:ext>
            </a:extLst>
          </p:cNvPr>
          <p:cNvCxnSpPr/>
          <p:nvPr userDrawn="1"/>
        </p:nvCxnSpPr>
        <p:spPr>
          <a:xfrm>
            <a:off x="9335385"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Picture Placeholder 33">
            <a:extLst>
              <a:ext uri="{FF2B5EF4-FFF2-40B4-BE49-F238E27FC236}">
                <a16:creationId xmlns:a16="http://schemas.microsoft.com/office/drawing/2014/main" id="{D9056F2B-EAFD-4A57-BB92-D14816C84DDE}"/>
              </a:ext>
            </a:extLst>
          </p:cNvPr>
          <p:cNvSpPr>
            <a:spLocks noGrp="1"/>
          </p:cNvSpPr>
          <p:nvPr>
            <p:ph type="pic" sz="quarter" idx="13"/>
          </p:nvPr>
        </p:nvSpPr>
        <p:spPr>
          <a:xfrm>
            <a:off x="876300" y="1739900"/>
            <a:ext cx="1689100" cy="1397000"/>
          </a:xfrm>
        </p:spPr>
        <p:txBody>
          <a:bodyPr/>
          <a:lstStyle>
            <a:lvl1pPr marL="0" indent="0" algn="ctr">
              <a:buNone/>
              <a:defRPr>
                <a:solidFill>
                  <a:schemeClr val="bg1"/>
                </a:solidFill>
              </a:defRPr>
            </a:lvl1pPr>
          </a:lstStyle>
          <a:p>
            <a:r>
              <a:rPr lang="en-US" dirty="0"/>
              <a:t>Click icon to add picture</a:t>
            </a:r>
          </a:p>
        </p:txBody>
      </p:sp>
      <p:sp>
        <p:nvSpPr>
          <p:cNvPr id="35" name="Picture Placeholder 33">
            <a:extLst>
              <a:ext uri="{FF2B5EF4-FFF2-40B4-BE49-F238E27FC236}">
                <a16:creationId xmlns:a16="http://schemas.microsoft.com/office/drawing/2014/main" id="{E65006DE-F797-4019-BB72-F484F9FE7E58}"/>
              </a:ext>
            </a:extLst>
          </p:cNvPr>
          <p:cNvSpPr>
            <a:spLocks noGrp="1"/>
          </p:cNvSpPr>
          <p:nvPr>
            <p:ph type="pic" sz="quarter" idx="14"/>
          </p:nvPr>
        </p:nvSpPr>
        <p:spPr>
          <a:xfrm>
            <a:off x="3829813" y="4263232"/>
            <a:ext cx="1689100" cy="1397000"/>
          </a:xfrm>
        </p:spPr>
        <p:txBody>
          <a:bodyPr/>
          <a:lstStyle>
            <a:lvl1pPr marL="0" indent="0" algn="ctr">
              <a:buNone/>
              <a:defRPr>
                <a:solidFill>
                  <a:schemeClr val="bg1"/>
                </a:solidFill>
              </a:defRPr>
            </a:lvl1pPr>
          </a:lstStyle>
          <a:p>
            <a:r>
              <a:rPr lang="en-US" dirty="0"/>
              <a:t>Click icon to add picture</a:t>
            </a:r>
          </a:p>
        </p:txBody>
      </p:sp>
      <p:sp>
        <p:nvSpPr>
          <p:cNvPr id="36" name="Picture Placeholder 33">
            <a:extLst>
              <a:ext uri="{FF2B5EF4-FFF2-40B4-BE49-F238E27FC236}">
                <a16:creationId xmlns:a16="http://schemas.microsoft.com/office/drawing/2014/main" id="{0947D252-5545-4406-8764-B7712464DA56}"/>
              </a:ext>
            </a:extLst>
          </p:cNvPr>
          <p:cNvSpPr>
            <a:spLocks noGrp="1"/>
          </p:cNvSpPr>
          <p:nvPr>
            <p:ph type="pic" sz="quarter" idx="15"/>
          </p:nvPr>
        </p:nvSpPr>
        <p:spPr>
          <a:xfrm>
            <a:off x="6744524" y="1739900"/>
            <a:ext cx="1689100" cy="1397000"/>
          </a:xfrm>
        </p:spPr>
        <p:txBody>
          <a:bodyPr/>
          <a:lstStyle>
            <a:lvl1pPr marL="0" indent="0" algn="ctr">
              <a:buNone/>
              <a:defRPr>
                <a:solidFill>
                  <a:schemeClr val="bg1"/>
                </a:solidFill>
              </a:defRPr>
            </a:lvl1pPr>
          </a:lstStyle>
          <a:p>
            <a:r>
              <a:rPr lang="en-US" dirty="0"/>
              <a:t>Click icon to add picture</a:t>
            </a:r>
          </a:p>
        </p:txBody>
      </p:sp>
      <p:sp>
        <p:nvSpPr>
          <p:cNvPr id="38" name="Picture Placeholder 33">
            <a:extLst>
              <a:ext uri="{FF2B5EF4-FFF2-40B4-BE49-F238E27FC236}">
                <a16:creationId xmlns:a16="http://schemas.microsoft.com/office/drawing/2014/main" id="{DD89F80C-C1D7-4F63-BAD2-F4EE1F9A162F}"/>
              </a:ext>
            </a:extLst>
          </p:cNvPr>
          <p:cNvSpPr>
            <a:spLocks noGrp="1"/>
          </p:cNvSpPr>
          <p:nvPr>
            <p:ph type="pic" sz="quarter" idx="17"/>
          </p:nvPr>
        </p:nvSpPr>
        <p:spPr>
          <a:xfrm>
            <a:off x="9659235" y="4263232"/>
            <a:ext cx="1689100" cy="1397000"/>
          </a:xfrm>
        </p:spPr>
        <p:txBody>
          <a:bodyPr/>
          <a:lstStyle>
            <a:lvl1pPr marL="0" indent="0" algn="ctr">
              <a:buNone/>
              <a:defRPr>
                <a:solidFill>
                  <a:schemeClr val="bg1"/>
                </a:solidFill>
              </a:defRPr>
            </a:lvl1pPr>
          </a:lstStyle>
          <a:p>
            <a:r>
              <a:rPr lang="en-US" dirty="0"/>
              <a:t>Click icon to add picture</a:t>
            </a:r>
          </a:p>
        </p:txBody>
      </p:sp>
      <p:sp>
        <p:nvSpPr>
          <p:cNvPr id="40" name="Text Placeholder 39">
            <a:extLst>
              <a:ext uri="{FF2B5EF4-FFF2-40B4-BE49-F238E27FC236}">
                <a16:creationId xmlns:a16="http://schemas.microsoft.com/office/drawing/2014/main" id="{08BBFEC8-B6BE-4768-9284-26D98C06FFC4}"/>
              </a:ext>
            </a:extLst>
          </p:cNvPr>
          <p:cNvSpPr>
            <a:spLocks noGrp="1"/>
          </p:cNvSpPr>
          <p:nvPr>
            <p:ph type="body" sz="quarter" idx="18" hasCustomPrompt="1"/>
          </p:nvPr>
        </p:nvSpPr>
        <p:spPr>
          <a:xfrm>
            <a:off x="590550"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D12C79C2-427D-418B-8FFA-C27D8F2C986B}"/>
              </a:ext>
            </a:extLst>
          </p:cNvPr>
          <p:cNvSpPr>
            <a:spLocks noGrp="1"/>
          </p:cNvSpPr>
          <p:nvPr>
            <p:ph type="body" sz="quarter" idx="19" hasCustomPrompt="1"/>
          </p:nvPr>
        </p:nvSpPr>
        <p:spPr>
          <a:xfrm>
            <a:off x="3505963"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0FD568C4-A06D-4A56-B7D6-AF338F5C329A}"/>
              </a:ext>
            </a:extLst>
          </p:cNvPr>
          <p:cNvSpPr>
            <a:spLocks noGrp="1"/>
          </p:cNvSpPr>
          <p:nvPr>
            <p:ph type="body" sz="quarter" idx="20" hasCustomPrompt="1"/>
          </p:nvPr>
        </p:nvSpPr>
        <p:spPr>
          <a:xfrm>
            <a:off x="6420674"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Text Placeholder 39">
            <a:extLst>
              <a:ext uri="{FF2B5EF4-FFF2-40B4-BE49-F238E27FC236}">
                <a16:creationId xmlns:a16="http://schemas.microsoft.com/office/drawing/2014/main" id="{76B41443-1233-4172-B61C-7CC516D88802}"/>
              </a:ext>
            </a:extLst>
          </p:cNvPr>
          <p:cNvSpPr>
            <a:spLocks noGrp="1"/>
          </p:cNvSpPr>
          <p:nvPr>
            <p:ph type="body" sz="quarter" idx="21" hasCustomPrompt="1"/>
          </p:nvPr>
        </p:nvSpPr>
        <p:spPr>
          <a:xfrm>
            <a:off x="9335385"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108078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6168473"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6769101" y="0"/>
            <a:ext cx="271108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44232AA-36A1-4A85-8868-9D12848EB106}"/>
              </a:ext>
            </a:extLst>
          </p:cNvPr>
          <p:cNvSpPr/>
          <p:nvPr userDrawn="1"/>
        </p:nvSpPr>
        <p:spPr>
          <a:xfrm>
            <a:off x="9480918" y="2286000"/>
            <a:ext cx="271108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045D93-056D-486E-A634-890ECB9AF9C2}"/>
              </a:ext>
            </a:extLst>
          </p:cNvPr>
          <p:cNvSpPr/>
          <p:nvPr userDrawn="1"/>
        </p:nvSpPr>
        <p:spPr>
          <a:xfrm>
            <a:off x="6769100" y="4572000"/>
            <a:ext cx="271108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67CD5E4-19A9-4EFD-BBF1-2B1FBC9BB9BD}"/>
              </a:ext>
            </a:extLst>
          </p:cNvPr>
          <p:cNvSpPr/>
          <p:nvPr userDrawn="1"/>
        </p:nvSpPr>
        <p:spPr>
          <a:xfrm>
            <a:off x="9480918" y="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AA533582-AC3E-4F3B-9602-085EB97AD294}"/>
              </a:ext>
            </a:extLst>
          </p:cNvPr>
          <p:cNvSpPr/>
          <p:nvPr userDrawn="1"/>
        </p:nvSpPr>
        <p:spPr>
          <a:xfrm>
            <a:off x="6768364" y="2286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F0B1BD9-4AC2-4549-9001-383664C7F224}"/>
              </a:ext>
            </a:extLst>
          </p:cNvPr>
          <p:cNvSpPr/>
          <p:nvPr userDrawn="1"/>
        </p:nvSpPr>
        <p:spPr>
          <a:xfrm>
            <a:off x="9480918" y="4572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32B2DC05-AAD7-458D-B737-BE8CCA1FFA99}"/>
              </a:ext>
            </a:extLst>
          </p:cNvPr>
          <p:cNvSpPr/>
          <p:nvPr userDrawn="1"/>
        </p:nvSpPr>
        <p:spPr>
          <a:xfrm rot="5400000">
            <a:off x="9422986" y="1050373"/>
            <a:ext cx="298174" cy="1852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Isosceles Triangle 38">
            <a:extLst>
              <a:ext uri="{FF2B5EF4-FFF2-40B4-BE49-F238E27FC236}">
                <a16:creationId xmlns:a16="http://schemas.microsoft.com/office/drawing/2014/main" id="{E423C01B-EB10-48EF-8F1C-C2A7E1923E3E}"/>
              </a:ext>
            </a:extLst>
          </p:cNvPr>
          <p:cNvSpPr/>
          <p:nvPr userDrawn="1"/>
        </p:nvSpPr>
        <p:spPr>
          <a:xfrm rot="16200000">
            <a:off x="9238100" y="3336373"/>
            <a:ext cx="298174" cy="18525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43">
            <a:extLst>
              <a:ext uri="{FF2B5EF4-FFF2-40B4-BE49-F238E27FC236}">
                <a16:creationId xmlns:a16="http://schemas.microsoft.com/office/drawing/2014/main" id="{BB0D5D5D-BB46-489A-A006-03E52FDA0AB6}"/>
              </a:ext>
            </a:extLst>
          </p:cNvPr>
          <p:cNvSpPr/>
          <p:nvPr userDrawn="1"/>
        </p:nvSpPr>
        <p:spPr>
          <a:xfrm rot="5400000">
            <a:off x="9422986" y="5622373"/>
            <a:ext cx="298174" cy="18525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10133588" y="561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7421034" y="2847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10133588" y="5133678"/>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6168473" cy="5624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6956242" y="215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9668059" y="2501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6956241" y="4787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01425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A59197-7C21-44E6-8A97-DE0ABD1E6909}"/>
              </a:ext>
            </a:extLst>
          </p:cNvPr>
          <p:cNvSpPr/>
          <p:nvPr userDrawn="1"/>
        </p:nvSpPr>
        <p:spPr>
          <a:xfrm>
            <a:off x="0" y="0"/>
            <a:ext cx="6413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016500" y="472281"/>
            <a:ext cx="7175500" cy="591343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6" y="1779589"/>
            <a:ext cx="4416424" cy="2182811"/>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6" y="4079083"/>
            <a:ext cx="4416424"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a:extLst>
              <a:ext uri="{FF2B5EF4-FFF2-40B4-BE49-F238E27FC236}">
                <a16:creationId xmlns:a16="http://schemas.microsoft.com/office/drawing/2014/main" id="{C1626B81-8882-4179-8C3A-BEA9BBEF2A62}"/>
              </a:ext>
            </a:extLst>
          </p:cNvPr>
          <p:cNvSpPr/>
          <p:nvPr userDrawn="1"/>
        </p:nvSpPr>
        <p:spPr>
          <a:xfrm>
            <a:off x="5021263" y="368300"/>
            <a:ext cx="3159760" cy="1166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48364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11520487" cy="304975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466711"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4108135"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6749558"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9435088" y="2999731"/>
            <a:ext cx="1405742" cy="1162644"/>
          </a:xfrm>
        </p:spPr>
        <p:txBody>
          <a:bodyPr>
            <a:normAutofit/>
          </a:bodyPr>
          <a:lstStyle>
            <a:lvl1pPr marL="0" indent="0" algn="ctr">
              <a:buNone/>
              <a:defRPr sz="2000">
                <a:solidFill>
                  <a:schemeClr val="tx1"/>
                </a:solidFill>
              </a:defRPr>
            </a:lvl1pPr>
          </a:lstStyle>
          <a:p>
            <a:r>
              <a:rPr lang="en-US" dirty="0"/>
              <a:t>Click icon to add picture</a:t>
            </a:r>
          </a:p>
        </p:txBody>
      </p:sp>
      <p:sp>
        <p:nvSpPr>
          <p:cNvPr id="32" name="Rectangle 31">
            <a:extLst>
              <a:ext uri="{FF2B5EF4-FFF2-40B4-BE49-F238E27FC236}">
                <a16:creationId xmlns:a16="http://schemas.microsoft.com/office/drawing/2014/main" id="{E9E999B4-BC91-4EF5-915C-59E58E141134}"/>
              </a:ext>
            </a:extLst>
          </p:cNvPr>
          <p:cNvSpPr/>
          <p:nvPr userDrawn="1"/>
        </p:nvSpPr>
        <p:spPr>
          <a:xfrm>
            <a:off x="979920" y="4514247"/>
            <a:ext cx="2379325"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8E3D72D1-545E-4FA9-B18F-DBE257DA9472}"/>
              </a:ext>
            </a:extLst>
          </p:cNvPr>
          <p:cNvSpPr/>
          <p:nvPr userDrawn="1"/>
        </p:nvSpPr>
        <p:spPr>
          <a:xfrm>
            <a:off x="3621344" y="4514247"/>
            <a:ext cx="2379325"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1FF2C74-7F94-4D15-9530-4844CA0ABABA}"/>
              </a:ext>
            </a:extLst>
          </p:cNvPr>
          <p:cNvSpPr/>
          <p:nvPr userDrawn="1"/>
        </p:nvSpPr>
        <p:spPr>
          <a:xfrm>
            <a:off x="6262766" y="4514247"/>
            <a:ext cx="2379325"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65048BF-5755-467D-94DA-799CD1A9ED70}"/>
              </a:ext>
            </a:extLst>
          </p:cNvPr>
          <p:cNvSpPr/>
          <p:nvPr userDrawn="1"/>
        </p:nvSpPr>
        <p:spPr>
          <a:xfrm>
            <a:off x="8904188" y="4514247"/>
            <a:ext cx="2379325"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1091465"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3732888"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6374310"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9015732"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userDrawn="1"/>
        </p:nvCxnSpPr>
        <p:spPr>
          <a:xfrm>
            <a:off x="979920" y="4357837"/>
            <a:ext cx="23793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userDrawn="1"/>
        </p:nvCxnSpPr>
        <p:spPr>
          <a:xfrm>
            <a:off x="3621344" y="4357837"/>
            <a:ext cx="23793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userDrawn="1"/>
        </p:nvCxnSpPr>
        <p:spPr>
          <a:xfrm>
            <a:off x="6262767" y="4357837"/>
            <a:ext cx="237932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userDrawn="1"/>
        </p:nvCxnSpPr>
        <p:spPr>
          <a:xfrm>
            <a:off x="8904191" y="4357837"/>
            <a:ext cx="2379325"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8721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6" y="1233488"/>
            <a:ext cx="4140890"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18" name="Rectangle 17">
            <a:extLst>
              <a:ext uri="{FF2B5EF4-FFF2-40B4-BE49-F238E27FC236}">
                <a16:creationId xmlns:a16="http://schemas.microsoft.com/office/drawing/2014/main" id="{1DD2DC66-11E4-4714-A8DE-E8AC34D49655}"/>
              </a:ext>
            </a:extLst>
          </p:cNvPr>
          <p:cNvSpPr/>
          <p:nvPr userDrawn="1"/>
        </p:nvSpPr>
        <p:spPr>
          <a:xfrm>
            <a:off x="4615257" y="1233489"/>
            <a:ext cx="2371952"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6748F93-9B1D-4874-A164-A654BF7D6C8C}"/>
              </a:ext>
            </a:extLst>
          </p:cNvPr>
          <p:cNvGrpSpPr/>
          <p:nvPr userDrawn="1"/>
        </p:nvGrpSpPr>
        <p:grpSpPr>
          <a:xfrm>
            <a:off x="4842107" y="2462886"/>
            <a:ext cx="1918252"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userDrawn="1"/>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userDrawn="1"/>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userDrawn="1"/>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894F998-0FDF-4CA2-802E-4FCFA7674171}"/>
              </a:ext>
            </a:extLst>
          </p:cNvPr>
          <p:cNvGrpSpPr/>
          <p:nvPr userDrawn="1"/>
        </p:nvGrpSpPr>
        <p:grpSpPr>
          <a:xfrm>
            <a:off x="7090100" y="2462886"/>
            <a:ext cx="4801862"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userDrawn="1"/>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userDrawn="1"/>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userDrawn="1"/>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7166507" y="1463643"/>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7166507" y="27417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7166507" y="4069997"/>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7166507" y="53943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5227571" y="1437538"/>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5227571" y="2715650"/>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5227571" y="4043892"/>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5227571" y="5368250"/>
            <a:ext cx="1147325" cy="811033"/>
          </a:xfrm>
        </p:spPr>
        <p:txBody>
          <a:bodyPr>
            <a:normAutofit/>
          </a:bodyPr>
          <a:lstStyle>
            <a:lvl1pPr marL="0" indent="0" algn="ctr">
              <a:buNone/>
              <a:defRPr sz="1600">
                <a:solidFill>
                  <a:schemeClr val="bg1"/>
                </a:solidFill>
              </a:defRPr>
            </a:lvl1pPr>
          </a:lstStyle>
          <a:p>
            <a:r>
              <a:rPr lang="en-US" dirty="0"/>
              <a:t>Click icon to add picture</a:t>
            </a:r>
          </a:p>
        </p:txBody>
      </p:sp>
    </p:spTree>
    <p:extLst>
      <p:ext uri="{BB962C8B-B14F-4D97-AF65-F5344CB8AC3E}">
        <p14:creationId xmlns:p14="http://schemas.microsoft.com/office/powerpoint/2010/main" val="2728092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DD2DC66-11E4-4714-A8DE-E8AC34D49655}"/>
              </a:ext>
            </a:extLst>
          </p:cNvPr>
          <p:cNvSpPr/>
          <p:nvPr userDrawn="1"/>
        </p:nvSpPr>
        <p:spPr>
          <a:xfrm>
            <a:off x="371475" y="1233488"/>
            <a:ext cx="2293200"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EAF541B1-4F4B-40BC-BF0B-B80864399D0C}"/>
              </a:ext>
            </a:extLst>
          </p:cNvPr>
          <p:cNvSpPr/>
          <p:nvPr userDrawn="1"/>
        </p:nvSpPr>
        <p:spPr>
          <a:xfrm>
            <a:off x="371475" y="3773172"/>
            <a:ext cx="2293200"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B837A4A-8DA3-4F45-9468-2C7DE5B35803}"/>
              </a:ext>
            </a:extLst>
          </p:cNvPr>
          <p:cNvSpPr/>
          <p:nvPr userDrawn="1"/>
        </p:nvSpPr>
        <p:spPr>
          <a:xfrm>
            <a:off x="6170635" y="1233487"/>
            <a:ext cx="2294237"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9CA034F-F360-4CF5-B944-C16768254C5A}"/>
              </a:ext>
            </a:extLst>
          </p:cNvPr>
          <p:cNvSpPr/>
          <p:nvPr userDrawn="1"/>
        </p:nvSpPr>
        <p:spPr>
          <a:xfrm>
            <a:off x="6170635" y="3773171"/>
            <a:ext cx="2294237"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615473" y="1713955"/>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2" name="Rectangle 31">
            <a:extLst>
              <a:ext uri="{FF2B5EF4-FFF2-40B4-BE49-F238E27FC236}">
                <a16:creationId xmlns:a16="http://schemas.microsoft.com/office/drawing/2014/main" id="{ECA01639-D8FA-4F18-8FE5-E923F5A1BB48}"/>
              </a:ext>
            </a:extLst>
          </p:cNvPr>
          <p:cNvSpPr/>
          <p:nvPr userDrawn="1"/>
        </p:nvSpPr>
        <p:spPr>
          <a:xfrm>
            <a:off x="2730561"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F02D09E-3C25-405E-BF24-A884A07C224A}"/>
              </a:ext>
            </a:extLst>
          </p:cNvPr>
          <p:cNvSpPr/>
          <p:nvPr userDrawn="1"/>
        </p:nvSpPr>
        <p:spPr>
          <a:xfrm>
            <a:off x="2730561"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2900245"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5" name="Text Placeholder 39">
            <a:extLst>
              <a:ext uri="{FF2B5EF4-FFF2-40B4-BE49-F238E27FC236}">
                <a16:creationId xmlns:a16="http://schemas.microsoft.com/office/drawing/2014/main" id="{33BDF68D-A417-4526-95BD-83DC0A4FA5B1}"/>
              </a:ext>
            </a:extLst>
          </p:cNvPr>
          <p:cNvSpPr>
            <a:spLocks noGrp="1"/>
          </p:cNvSpPr>
          <p:nvPr>
            <p:ph type="body" sz="quarter" idx="27" hasCustomPrompt="1"/>
          </p:nvPr>
        </p:nvSpPr>
        <p:spPr>
          <a:xfrm>
            <a:off x="2900245"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6" name="Rectangle 35">
            <a:extLst>
              <a:ext uri="{FF2B5EF4-FFF2-40B4-BE49-F238E27FC236}">
                <a16:creationId xmlns:a16="http://schemas.microsoft.com/office/drawing/2014/main" id="{1C6F0F84-9668-4EA8-A3F5-3AD5AED3EFDD}"/>
              </a:ext>
            </a:extLst>
          </p:cNvPr>
          <p:cNvSpPr/>
          <p:nvPr userDrawn="1"/>
        </p:nvSpPr>
        <p:spPr>
          <a:xfrm>
            <a:off x="8549714"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9CCCFCB-4EAD-47A3-8F4A-307EE022DD53}"/>
              </a:ext>
            </a:extLst>
          </p:cNvPr>
          <p:cNvSpPr/>
          <p:nvPr userDrawn="1"/>
        </p:nvSpPr>
        <p:spPr>
          <a:xfrm>
            <a:off x="8549714"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 Placeholder 39">
            <a:extLst>
              <a:ext uri="{FF2B5EF4-FFF2-40B4-BE49-F238E27FC236}">
                <a16:creationId xmlns:a16="http://schemas.microsoft.com/office/drawing/2014/main" id="{058CD71F-A7E3-4F68-ADE3-4E6B1BAE3129}"/>
              </a:ext>
            </a:extLst>
          </p:cNvPr>
          <p:cNvSpPr>
            <a:spLocks noGrp="1"/>
          </p:cNvSpPr>
          <p:nvPr>
            <p:ph type="body" sz="quarter" idx="28" hasCustomPrompt="1"/>
          </p:nvPr>
        </p:nvSpPr>
        <p:spPr>
          <a:xfrm>
            <a:off x="8719398"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0" name="Text Placeholder 39">
            <a:extLst>
              <a:ext uri="{FF2B5EF4-FFF2-40B4-BE49-F238E27FC236}">
                <a16:creationId xmlns:a16="http://schemas.microsoft.com/office/drawing/2014/main" id="{6EC40EC2-3775-4AF2-965D-0235107D8342}"/>
              </a:ext>
            </a:extLst>
          </p:cNvPr>
          <p:cNvSpPr>
            <a:spLocks noGrp="1"/>
          </p:cNvSpPr>
          <p:nvPr>
            <p:ph type="body" sz="quarter" idx="29" hasCustomPrompt="1"/>
          </p:nvPr>
        </p:nvSpPr>
        <p:spPr>
          <a:xfrm>
            <a:off x="8719398"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1" name="Picture Placeholder 33">
            <a:extLst>
              <a:ext uri="{FF2B5EF4-FFF2-40B4-BE49-F238E27FC236}">
                <a16:creationId xmlns:a16="http://schemas.microsoft.com/office/drawing/2014/main" id="{F196EA03-E36C-4E2A-A82F-8FA76EC2DBFC}"/>
              </a:ext>
            </a:extLst>
          </p:cNvPr>
          <p:cNvSpPr>
            <a:spLocks noGrp="1"/>
          </p:cNvSpPr>
          <p:nvPr>
            <p:ph type="pic" sz="quarter" idx="30"/>
          </p:nvPr>
        </p:nvSpPr>
        <p:spPr>
          <a:xfrm>
            <a:off x="615473" y="4253638"/>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52" name="Picture Placeholder 33">
            <a:extLst>
              <a:ext uri="{FF2B5EF4-FFF2-40B4-BE49-F238E27FC236}">
                <a16:creationId xmlns:a16="http://schemas.microsoft.com/office/drawing/2014/main" id="{9A754FAD-4B3A-4A76-9F0D-84DA72FD822B}"/>
              </a:ext>
            </a:extLst>
          </p:cNvPr>
          <p:cNvSpPr>
            <a:spLocks noGrp="1"/>
          </p:cNvSpPr>
          <p:nvPr>
            <p:ph type="pic" sz="quarter" idx="31"/>
          </p:nvPr>
        </p:nvSpPr>
        <p:spPr>
          <a:xfrm>
            <a:off x="6415151" y="4253638"/>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
        <p:nvSpPr>
          <p:cNvPr id="53" name="Picture Placeholder 33">
            <a:extLst>
              <a:ext uri="{FF2B5EF4-FFF2-40B4-BE49-F238E27FC236}">
                <a16:creationId xmlns:a16="http://schemas.microsoft.com/office/drawing/2014/main" id="{7A45718F-1012-47C4-BF29-7462E5C6CB90}"/>
              </a:ext>
            </a:extLst>
          </p:cNvPr>
          <p:cNvSpPr>
            <a:spLocks noGrp="1"/>
          </p:cNvSpPr>
          <p:nvPr>
            <p:ph type="pic" sz="quarter" idx="32"/>
          </p:nvPr>
        </p:nvSpPr>
        <p:spPr>
          <a:xfrm>
            <a:off x="6415151" y="1713954"/>
            <a:ext cx="1805204" cy="1466666"/>
          </a:xfrm>
        </p:spPr>
        <p:txBody>
          <a:bodyPr>
            <a:normAutofit/>
          </a:bodyPr>
          <a:lstStyle>
            <a:lvl1pPr marL="0" indent="0" algn="ctr">
              <a:buNone/>
              <a:defRPr sz="1600">
                <a:solidFill>
                  <a:schemeClr val="bg1"/>
                </a:solidFill>
              </a:defRPr>
            </a:lvl1pPr>
          </a:lstStyle>
          <a:p>
            <a:r>
              <a:rPr lang="en-US" dirty="0"/>
              <a:t>Click icon to add picture</a:t>
            </a:r>
          </a:p>
        </p:txBody>
      </p:sp>
    </p:spTree>
    <p:extLst>
      <p:ext uri="{BB962C8B-B14F-4D97-AF65-F5344CB8AC3E}">
        <p14:creationId xmlns:p14="http://schemas.microsoft.com/office/powerpoint/2010/main" val="6277322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userDrawn="1"/>
        </p:nvSpPr>
        <p:spPr>
          <a:xfrm>
            <a:off x="371474" y="1660868"/>
            <a:ext cx="2686613"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CD9ECBB-3A0A-409C-B1C0-C8F4C3087894}"/>
              </a:ext>
            </a:extLst>
          </p:cNvPr>
          <p:cNvSpPr/>
          <p:nvPr userDrawn="1"/>
        </p:nvSpPr>
        <p:spPr>
          <a:xfrm>
            <a:off x="3316099" y="1660868"/>
            <a:ext cx="2686613"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FB4FA2C-0414-484D-95CD-C5E17E33E238}"/>
              </a:ext>
            </a:extLst>
          </p:cNvPr>
          <p:cNvSpPr/>
          <p:nvPr userDrawn="1"/>
        </p:nvSpPr>
        <p:spPr>
          <a:xfrm>
            <a:off x="6260723" y="1660868"/>
            <a:ext cx="2686613"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D0DE753-6478-4950-8F99-15952FCB6521}"/>
              </a:ext>
            </a:extLst>
          </p:cNvPr>
          <p:cNvSpPr/>
          <p:nvPr userDrawn="1"/>
        </p:nvSpPr>
        <p:spPr>
          <a:xfrm>
            <a:off x="9205348" y="1660868"/>
            <a:ext cx="2686613"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761485"/>
            <a:ext cx="2494721" cy="2226366"/>
          </a:xfrm>
        </p:spPr>
        <p:txBody>
          <a:bodyPr>
            <a:normAutofit/>
          </a:bodyPr>
          <a:lstStyle>
            <a:lvl1pPr marL="0" indent="0" algn="ctr">
              <a:buNone/>
              <a:defRPr sz="1600">
                <a:solidFill>
                  <a:schemeClr val="bg1"/>
                </a:solidFill>
              </a:defRPr>
            </a:lvl1pPr>
          </a:lstStyle>
          <a:p>
            <a:r>
              <a:rPr lang="en-US" dirty="0"/>
              <a:t>Click icon to add picture</a:t>
            </a:r>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371474" y="4302782"/>
            <a:ext cx="2686613" cy="666781"/>
          </a:xfrm>
        </p:spPr>
        <p:txBody>
          <a:bodyPr anchor="t">
            <a:noAutofit/>
          </a:bodyPr>
          <a:lstStyle>
            <a:lvl1pPr marL="0" indent="0" algn="ctr">
              <a:buNone/>
              <a:defRPr sz="2000" b="1">
                <a:solidFill>
                  <a:schemeClr val="accent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371474"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316099" y="4302782"/>
            <a:ext cx="2686613" cy="666781"/>
          </a:xfrm>
        </p:spPr>
        <p:txBody>
          <a:bodyPr anchor="t">
            <a:noAutofit/>
          </a:bodyPr>
          <a:lstStyle>
            <a:lvl1pPr marL="0" indent="0" algn="ctr">
              <a:buNone/>
              <a:defRPr sz="2000" b="1">
                <a:solidFill>
                  <a:schemeClr val="accent2"/>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316099"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260723" y="4302782"/>
            <a:ext cx="2686613" cy="666781"/>
          </a:xfrm>
        </p:spPr>
        <p:txBody>
          <a:bodyPr anchor="t">
            <a:noAutofit/>
          </a:bodyPr>
          <a:lstStyle>
            <a:lvl1pPr marL="0" indent="0" algn="ctr">
              <a:buNone/>
              <a:defRPr sz="2000" b="1">
                <a:solidFill>
                  <a:schemeClr val="accent4"/>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260723"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205350" y="4302782"/>
            <a:ext cx="2686613" cy="666781"/>
          </a:xfrm>
        </p:spPr>
        <p:txBody>
          <a:bodyPr anchor="t">
            <a:noAutofit/>
          </a:bodyPr>
          <a:lstStyle>
            <a:lvl1pPr marL="0" indent="0" algn="ctr">
              <a:buNone/>
              <a:defRPr sz="2000" b="1">
                <a:solidFill>
                  <a:schemeClr val="accent6"/>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205350"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8847343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B81E01-55F6-44A7-8ACB-B172EA0F9FB3}"/>
              </a:ext>
            </a:extLst>
          </p:cNvPr>
          <p:cNvSpPr/>
          <p:nvPr userDrawn="1"/>
        </p:nvSpPr>
        <p:spPr>
          <a:xfrm>
            <a:off x="467420" y="3895002"/>
            <a:ext cx="2494721" cy="2067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AD85DF7-0BE8-4B88-98A1-F5062CDAA964}"/>
              </a:ext>
            </a:extLst>
          </p:cNvPr>
          <p:cNvSpPr/>
          <p:nvPr userDrawn="1"/>
        </p:nvSpPr>
        <p:spPr>
          <a:xfrm>
            <a:off x="3412044" y="3895002"/>
            <a:ext cx="2494721" cy="2067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F69394C-95D0-4D10-A34D-A35EF27D2806}"/>
              </a:ext>
            </a:extLst>
          </p:cNvPr>
          <p:cNvSpPr/>
          <p:nvPr userDrawn="1"/>
        </p:nvSpPr>
        <p:spPr>
          <a:xfrm>
            <a:off x="6356668" y="3895002"/>
            <a:ext cx="2494721" cy="2067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6DBF753-694A-4503-A33B-73C09E8EE3A5}"/>
              </a:ext>
            </a:extLst>
          </p:cNvPr>
          <p:cNvSpPr/>
          <p:nvPr userDrawn="1"/>
        </p:nvSpPr>
        <p:spPr>
          <a:xfrm>
            <a:off x="9301294" y="3895002"/>
            <a:ext cx="2494721" cy="20672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522949"/>
            <a:ext cx="2494721" cy="2226366"/>
          </a:xfrm>
        </p:spPr>
        <p:txBody>
          <a:bodyPr>
            <a:normAutofit/>
          </a:bodyPr>
          <a:lstStyle>
            <a:lvl1pPr marL="0" indent="0" algn="ctr">
              <a:buNone/>
              <a:defRPr sz="1600">
                <a:solidFill>
                  <a:schemeClr val="tx1"/>
                </a:solidFill>
              </a:defRPr>
            </a:lvl1pPr>
          </a:lstStyle>
          <a:p>
            <a:r>
              <a:rPr lang="en-US" dirty="0"/>
              <a:t>Click icon to add picture</a:t>
            </a:r>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604610"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604610"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549235"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549235"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493859"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493859"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438486"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438486"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5653828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4900613" y="1233488"/>
            <a:ext cx="6991350" cy="4967287"/>
          </a:xfrm>
        </p:spPr>
        <p:txBody>
          <a:bodyPr>
            <a:normAutofit/>
          </a:bodyPr>
          <a:lstStyle>
            <a:lvl1pPr marL="0" indent="0" algn="ctr">
              <a:buNone/>
              <a:defRPr sz="2000"/>
            </a:lvl1pPr>
          </a:lstStyle>
          <a:p>
            <a:r>
              <a:rPr lang="en-US" dirty="0"/>
              <a:t>Click icon to add chart</a:t>
            </a:r>
          </a:p>
        </p:txBody>
      </p:sp>
      <p:sp>
        <p:nvSpPr>
          <p:cNvPr id="25" name="Rectangle 24">
            <a:extLst>
              <a:ext uri="{FF2B5EF4-FFF2-40B4-BE49-F238E27FC236}">
                <a16:creationId xmlns:a16="http://schemas.microsoft.com/office/drawing/2014/main" id="{D928258E-48B5-471F-BC61-B45FB2CA51BA}"/>
              </a:ext>
            </a:extLst>
          </p:cNvPr>
          <p:cNvSpPr/>
          <p:nvPr userDrawn="1"/>
        </p:nvSpPr>
        <p:spPr>
          <a:xfrm>
            <a:off x="371474" y="1233488"/>
            <a:ext cx="4419187"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9867FAC3-5109-4D5D-8105-FC48313396C4}"/>
              </a:ext>
            </a:extLst>
          </p:cNvPr>
          <p:cNvSpPr>
            <a:spLocks noGrp="1"/>
          </p:cNvSpPr>
          <p:nvPr>
            <p:ph type="body" sz="quarter" idx="14"/>
          </p:nvPr>
        </p:nvSpPr>
        <p:spPr>
          <a:xfrm>
            <a:off x="546100" y="1450975"/>
            <a:ext cx="4065588" cy="4552950"/>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96796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11520488" cy="4967287"/>
          </a:xfrm>
        </p:spPr>
        <p:txBody>
          <a:bodyPr>
            <a:normAutofit/>
          </a:bodyPr>
          <a:lstStyle>
            <a:lvl1pPr marL="0" indent="0" algn="ctr">
              <a:buNone/>
              <a:defRPr sz="2000"/>
            </a:lvl1pPr>
          </a:lstStyle>
          <a:p>
            <a:r>
              <a:rPr lang="en-US" dirty="0"/>
              <a:t>Click icon to add chart</a:t>
            </a:r>
          </a:p>
        </p:txBody>
      </p:sp>
    </p:spTree>
    <p:extLst>
      <p:ext uri="{BB962C8B-B14F-4D97-AF65-F5344CB8AC3E}">
        <p14:creationId xmlns:p14="http://schemas.microsoft.com/office/powerpoint/2010/main" val="2589529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7450621" cy="4967287"/>
          </a:xfrm>
        </p:spPr>
        <p:txBody>
          <a:bodyPr>
            <a:normAutofit/>
          </a:bodyPr>
          <a:lstStyle>
            <a:lvl1pPr marL="0" indent="0" algn="ctr">
              <a:buNone/>
              <a:defRPr sz="2000"/>
            </a:lvl1pPr>
          </a:lstStyle>
          <a:p>
            <a:r>
              <a:rPr lang="en-US" dirty="0"/>
              <a:t>Click icon to add chart</a:t>
            </a:r>
          </a:p>
        </p:txBody>
      </p:sp>
      <p:sp>
        <p:nvSpPr>
          <p:cNvPr id="5" name="Picture Placeholder 4">
            <a:extLst>
              <a:ext uri="{FF2B5EF4-FFF2-40B4-BE49-F238E27FC236}">
                <a16:creationId xmlns:a16="http://schemas.microsoft.com/office/drawing/2014/main" id="{F1D1D3DC-359F-47D3-A498-6E5DEF615BD3}"/>
              </a:ext>
            </a:extLst>
          </p:cNvPr>
          <p:cNvSpPr>
            <a:spLocks noGrp="1"/>
          </p:cNvSpPr>
          <p:nvPr>
            <p:ph type="pic" sz="quarter" idx="14"/>
          </p:nvPr>
        </p:nvSpPr>
        <p:spPr>
          <a:xfrm>
            <a:off x="7940675" y="1233488"/>
            <a:ext cx="3951288" cy="4967287"/>
          </a:xfrm>
        </p:spPr>
        <p:txBody>
          <a:bodyPr>
            <a:normAutofit/>
          </a:bodyPr>
          <a:lstStyle>
            <a:lvl1pPr marL="0" indent="0" algn="ctr">
              <a:buNone/>
              <a:defRPr sz="2000"/>
            </a:lvl1pPr>
          </a:lstStyle>
          <a:p>
            <a:r>
              <a:rPr lang="en-US" dirty="0"/>
              <a:t>Click icon to add picture</a:t>
            </a:r>
          </a:p>
        </p:txBody>
      </p:sp>
    </p:spTree>
    <p:extLst>
      <p:ext uri="{BB962C8B-B14F-4D97-AF65-F5344CB8AC3E}">
        <p14:creationId xmlns:p14="http://schemas.microsoft.com/office/powerpoint/2010/main" val="38405930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81415" y="1233488"/>
            <a:ext cx="5512490" cy="4967287"/>
          </a:xfrm>
        </p:spPr>
        <p:txBody>
          <a:bodyPr>
            <a:normAutofit/>
          </a:bodyPr>
          <a:lstStyle>
            <a:lvl1pPr marL="0" indent="0" algn="ctr">
              <a:buNone/>
              <a:defRPr sz="2000"/>
            </a:lvl1pPr>
          </a:lstStyle>
          <a:p>
            <a:r>
              <a:rPr lang="en-US" dirty="0"/>
              <a:t>Click icon to add chart</a:t>
            </a:r>
          </a:p>
        </p:txBody>
      </p:sp>
      <p:sp>
        <p:nvSpPr>
          <p:cNvPr id="7" name="Chart Placeholder 3">
            <a:extLst>
              <a:ext uri="{FF2B5EF4-FFF2-40B4-BE49-F238E27FC236}">
                <a16:creationId xmlns:a16="http://schemas.microsoft.com/office/drawing/2014/main" id="{6750280A-6976-42F9-B984-8601DD1972DC}"/>
              </a:ext>
            </a:extLst>
          </p:cNvPr>
          <p:cNvSpPr>
            <a:spLocks noGrp="1"/>
          </p:cNvSpPr>
          <p:nvPr>
            <p:ph type="chart" sz="quarter" idx="14"/>
          </p:nvPr>
        </p:nvSpPr>
        <p:spPr>
          <a:xfrm>
            <a:off x="6379473" y="1233488"/>
            <a:ext cx="5512490" cy="4967287"/>
          </a:xfrm>
        </p:spPr>
        <p:txBody>
          <a:bodyPr>
            <a:normAutofit/>
          </a:bodyPr>
          <a:lstStyle>
            <a:lvl1pPr marL="0" indent="0" algn="ctr">
              <a:buNone/>
              <a:defRPr sz="2000"/>
            </a:lvl1pPr>
          </a:lstStyle>
          <a:p>
            <a:r>
              <a:rPr lang="en-US" dirty="0"/>
              <a:t>Click icon to add chart</a:t>
            </a:r>
          </a:p>
        </p:txBody>
      </p:sp>
      <p:cxnSp>
        <p:nvCxnSpPr>
          <p:cNvPr id="6" name="Straight Connector 5">
            <a:extLst>
              <a:ext uri="{FF2B5EF4-FFF2-40B4-BE49-F238E27FC236}">
                <a16:creationId xmlns:a16="http://schemas.microsoft.com/office/drawing/2014/main" id="{5E63221D-DF23-4F80-AB42-A74C1B1CB425}"/>
              </a:ext>
            </a:extLst>
          </p:cNvPr>
          <p:cNvCxnSpPr/>
          <p:nvPr userDrawn="1"/>
        </p:nvCxnSpPr>
        <p:spPr>
          <a:xfrm>
            <a:off x="6125817" y="1233488"/>
            <a:ext cx="0" cy="4967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395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510622" y="1362696"/>
            <a:ext cx="5552246" cy="2294899"/>
          </a:xfrm>
        </p:spPr>
        <p:txBody>
          <a:bodyPr>
            <a:normAutofit/>
          </a:bodyPr>
          <a:lstStyle>
            <a:lvl1pPr marL="0" indent="0" algn="ctr">
              <a:buNone/>
              <a:defRPr sz="2000"/>
            </a:lvl1pPr>
          </a:lstStyle>
          <a:p>
            <a:r>
              <a:rPr lang="en-US" dirty="0"/>
              <a:t>Click icon to add chart</a:t>
            </a:r>
          </a:p>
        </p:txBody>
      </p:sp>
      <p:sp>
        <p:nvSpPr>
          <p:cNvPr id="9" name="Chart Placeholder 3">
            <a:extLst>
              <a:ext uri="{FF2B5EF4-FFF2-40B4-BE49-F238E27FC236}">
                <a16:creationId xmlns:a16="http://schemas.microsoft.com/office/drawing/2014/main" id="{3CC4F2FB-E360-40E2-BDA5-455EB243C216}"/>
              </a:ext>
            </a:extLst>
          </p:cNvPr>
          <p:cNvSpPr>
            <a:spLocks noGrp="1"/>
          </p:cNvSpPr>
          <p:nvPr>
            <p:ph type="chart" sz="quarter" idx="14"/>
          </p:nvPr>
        </p:nvSpPr>
        <p:spPr>
          <a:xfrm>
            <a:off x="500682" y="3781218"/>
            <a:ext cx="5552246" cy="2294899"/>
          </a:xfrm>
        </p:spPr>
        <p:txBody>
          <a:bodyPr>
            <a:normAutofit/>
          </a:bodyPr>
          <a:lstStyle>
            <a:lvl1pPr marL="0" indent="0" algn="ctr">
              <a:buNone/>
              <a:defRPr sz="2000"/>
            </a:lvl1pPr>
          </a:lstStyle>
          <a:p>
            <a:r>
              <a:rPr lang="en-US" dirty="0"/>
              <a:t>Click icon to add chart</a:t>
            </a:r>
          </a:p>
        </p:txBody>
      </p:sp>
      <p:sp>
        <p:nvSpPr>
          <p:cNvPr id="10" name="Chart Placeholder 3">
            <a:extLst>
              <a:ext uri="{FF2B5EF4-FFF2-40B4-BE49-F238E27FC236}">
                <a16:creationId xmlns:a16="http://schemas.microsoft.com/office/drawing/2014/main" id="{6373EAFD-6648-4861-97FB-A3961B86C814}"/>
              </a:ext>
            </a:extLst>
          </p:cNvPr>
          <p:cNvSpPr>
            <a:spLocks noGrp="1"/>
          </p:cNvSpPr>
          <p:nvPr>
            <p:ph type="chart" sz="quarter" idx="15"/>
          </p:nvPr>
        </p:nvSpPr>
        <p:spPr>
          <a:xfrm>
            <a:off x="6208643" y="1367561"/>
            <a:ext cx="5552246" cy="2294899"/>
          </a:xfrm>
        </p:spPr>
        <p:txBody>
          <a:bodyPr>
            <a:normAutofit/>
          </a:bodyPr>
          <a:lstStyle>
            <a:lvl1pPr marL="0" indent="0" algn="ctr">
              <a:buNone/>
              <a:defRPr sz="2000"/>
            </a:lvl1pPr>
          </a:lstStyle>
          <a:p>
            <a:r>
              <a:rPr lang="en-US" dirty="0"/>
              <a:t>Click icon to add chart</a:t>
            </a:r>
          </a:p>
        </p:txBody>
      </p:sp>
      <p:sp>
        <p:nvSpPr>
          <p:cNvPr id="11" name="Chart Placeholder 3">
            <a:extLst>
              <a:ext uri="{FF2B5EF4-FFF2-40B4-BE49-F238E27FC236}">
                <a16:creationId xmlns:a16="http://schemas.microsoft.com/office/drawing/2014/main" id="{CF0E102C-57E1-46ED-BE41-21C356F42BAD}"/>
              </a:ext>
            </a:extLst>
          </p:cNvPr>
          <p:cNvSpPr>
            <a:spLocks noGrp="1"/>
          </p:cNvSpPr>
          <p:nvPr>
            <p:ph type="chart" sz="quarter" idx="16"/>
          </p:nvPr>
        </p:nvSpPr>
        <p:spPr>
          <a:xfrm>
            <a:off x="6198703" y="3786083"/>
            <a:ext cx="5552246" cy="2294899"/>
          </a:xfrm>
        </p:spPr>
        <p:txBody>
          <a:bodyPr>
            <a:normAutofit/>
          </a:bodyPr>
          <a:lstStyle>
            <a:lvl1pPr marL="0" indent="0" algn="ctr">
              <a:buNone/>
              <a:defRPr sz="2000"/>
            </a:lvl1pPr>
          </a:lstStyle>
          <a:p>
            <a:r>
              <a:rPr lang="en-US" dirty="0"/>
              <a:t>Click icon to add chart</a:t>
            </a:r>
          </a:p>
        </p:txBody>
      </p:sp>
    </p:spTree>
    <p:extLst>
      <p:ext uri="{BB962C8B-B14F-4D97-AF65-F5344CB8AC3E}">
        <p14:creationId xmlns:p14="http://schemas.microsoft.com/office/powerpoint/2010/main" val="10208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517DDCC-4521-4225-8F36-D4B39128409A}"/>
              </a:ext>
            </a:extLst>
          </p:cNvPr>
          <p:cNvSpPr/>
          <p:nvPr userDrawn="1"/>
        </p:nvSpPr>
        <p:spPr>
          <a:xfrm>
            <a:off x="8991600" y="3965574"/>
            <a:ext cx="3200400" cy="289242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6570C8-2343-4B74-AF97-DC7CE5D92865}"/>
              </a:ext>
            </a:extLst>
          </p:cNvPr>
          <p:cNvSpPr/>
          <p:nvPr userDrawn="1"/>
        </p:nvSpPr>
        <p:spPr>
          <a:xfrm>
            <a:off x="0" y="0"/>
            <a:ext cx="3200400" cy="289242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userDrawn="1">
            <p:ph type="pic" sz="quarter" idx="10"/>
          </p:nvPr>
        </p:nvSpPr>
        <p:spPr>
          <a:xfrm>
            <a:off x="371476" y="278606"/>
            <a:ext cx="11520487" cy="3150394"/>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14" name="Rectangle 13">
            <a:extLst>
              <a:ext uri="{FF2B5EF4-FFF2-40B4-BE49-F238E27FC236}">
                <a16:creationId xmlns:a16="http://schemas.microsoft.com/office/drawing/2014/main" id="{40B27536-7968-45BB-9FA8-DF1A47A47827}"/>
              </a:ext>
            </a:extLst>
          </p:cNvPr>
          <p:cNvSpPr/>
          <p:nvPr userDrawn="1"/>
        </p:nvSpPr>
        <p:spPr>
          <a:xfrm>
            <a:off x="371476" y="3429000"/>
            <a:ext cx="11520487"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userDrawn="1">
            <p:ph type="ctrTitle"/>
          </p:nvPr>
        </p:nvSpPr>
        <p:spPr>
          <a:xfrm>
            <a:off x="1510507" y="3886201"/>
            <a:ext cx="9242424" cy="1104900"/>
          </a:xfrm>
        </p:spPr>
        <p:txBody>
          <a:bodyPr anchor="ctr">
            <a:normAutofit/>
          </a:bodyPr>
          <a:lstStyle>
            <a:lvl1pPr algn="ctr">
              <a:defRPr sz="5400">
                <a:solidFill>
                  <a:schemeClr val="accent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userDrawn="1">
            <p:ph type="subTitle" idx="1"/>
          </p:nvPr>
        </p:nvSpPr>
        <p:spPr>
          <a:xfrm>
            <a:off x="1510507" y="5130801"/>
            <a:ext cx="9242424" cy="533400"/>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28379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dirty="0"/>
              <a:t>Click icon to add picture</a:t>
            </a:r>
          </a:p>
        </p:txBody>
      </p:sp>
      <p:sp>
        <p:nvSpPr>
          <p:cNvPr id="2" name="Title 1">
            <a:extLst>
              <a:ext uri="{FF2B5EF4-FFF2-40B4-BE49-F238E27FC236}">
                <a16:creationId xmlns:a16="http://schemas.microsoft.com/office/drawing/2014/main" id="{4E8B51C6-9166-4F67-995A-396809E6533C}"/>
              </a:ext>
            </a:extLst>
          </p:cNvPr>
          <p:cNvSpPr>
            <a:spLocks noGrp="1"/>
          </p:cNvSpPr>
          <p:nvPr>
            <p:ph type="ctrTitle" hasCustomPrompt="1"/>
          </p:nvPr>
        </p:nvSpPr>
        <p:spPr>
          <a:xfrm>
            <a:off x="1727201" y="2337595"/>
            <a:ext cx="8737600" cy="2182811"/>
          </a:xfrm>
        </p:spPr>
        <p:txBody>
          <a:bodyPr anchor="ctr">
            <a:normAutofit/>
          </a:bodyPr>
          <a:lstStyle>
            <a:lvl1pPr algn="ctr">
              <a:defRPr sz="11500">
                <a:solidFill>
                  <a:schemeClr val="tx1"/>
                </a:solidFill>
              </a:defRPr>
            </a:lvl1pPr>
          </a:lstStyle>
          <a:p>
            <a:r>
              <a:rPr lang="en-US" dirty="0"/>
              <a:t>Thank You</a:t>
            </a:r>
          </a:p>
        </p:txBody>
      </p:sp>
    </p:spTree>
    <p:extLst>
      <p:ext uri="{BB962C8B-B14F-4D97-AF65-F5344CB8AC3E}">
        <p14:creationId xmlns:p14="http://schemas.microsoft.com/office/powerpoint/2010/main" val="275753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3DD3-9184-4434-93FC-DDB3E5B53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302458-F7EC-4A75-A897-E73CF8028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D31584-D229-4F6C-BA8E-36782FDA8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382B7AE8-665C-4FF6-B292-B525984D93C4}"/>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3903189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ACFC-0D65-4857-AAEE-904747F38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94C5E-E06C-488C-AC82-331C53B94F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74EC8C27-FA57-408C-8D6B-844D81BC83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E468A18F-96D4-4F1F-BF6B-EDFACBF8D67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80341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8497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C071DB-1B6B-4FC3-A099-12F35734D22D}"/>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768407-2D97-4F4F-8CB8-4D3668680B64}"/>
              </a:ext>
            </a:extLst>
          </p:cNvPr>
          <p:cNvSpPr/>
          <p:nvPr userDrawn="1"/>
        </p:nvSpPr>
        <p:spPr>
          <a:xfrm>
            <a:off x="371475" y="1460501"/>
            <a:ext cx="5724525" cy="47402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1244600" y="260351"/>
            <a:ext cx="9702800" cy="973137"/>
          </a:xfrm>
        </p:spPr>
        <p:txBody>
          <a:bodyPr>
            <a:normAutofit/>
          </a:bodyPr>
          <a:lstStyle>
            <a:lvl1pPr algn="ct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546100" y="1638299"/>
            <a:ext cx="5346700" cy="4381501"/>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7" name="Picture Placeholder 6">
            <a:extLst>
              <a:ext uri="{FF2B5EF4-FFF2-40B4-BE49-F238E27FC236}">
                <a16:creationId xmlns:a16="http://schemas.microsoft.com/office/drawing/2014/main" id="{6D4AFEBD-46AA-4A09-AD19-CDD123811A47}"/>
              </a:ext>
            </a:extLst>
          </p:cNvPr>
          <p:cNvSpPr>
            <a:spLocks noGrp="1"/>
          </p:cNvSpPr>
          <p:nvPr>
            <p:ph type="pic" sz="quarter" idx="13"/>
          </p:nvPr>
        </p:nvSpPr>
        <p:spPr>
          <a:xfrm>
            <a:off x="6096000" y="1460501"/>
            <a:ext cx="5795963" cy="474027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Tree>
    <p:extLst>
      <p:ext uri="{BB962C8B-B14F-4D97-AF65-F5344CB8AC3E}">
        <p14:creationId xmlns:p14="http://schemas.microsoft.com/office/powerpoint/2010/main" val="337717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260351"/>
            <a:ext cx="5495926" cy="2138362"/>
          </a:xfrm>
        </p:spPr>
        <p:txBody>
          <a:bodyPr anchor="b">
            <a:noAutofit/>
          </a:bodyPr>
          <a:lstStyle>
            <a:lvl1pPr>
              <a:defRPr sz="5400"/>
            </a:lvl1pPr>
          </a:lstStyle>
          <a:p>
            <a:r>
              <a:rPr lang="en-US" noProof="0"/>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2603500"/>
            <a:ext cx="5495926" cy="3573463"/>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5" name="Picture Placeholder 1">
            <a:extLst>
              <a:ext uri="{FF2B5EF4-FFF2-40B4-BE49-F238E27FC236}">
                <a16:creationId xmlns:a16="http://schemas.microsoft.com/office/drawing/2014/main" id="{08C777B1-9A90-4B1E-A6AE-9339286077EB}"/>
              </a:ext>
            </a:extLst>
          </p:cNvPr>
          <p:cNvSpPr>
            <a:spLocks noGrp="1"/>
          </p:cNvSpPr>
          <p:nvPr>
            <p:ph type="pic" sz="quarter" idx="10" hasCustomPrompt="1"/>
          </p:nvPr>
        </p:nvSpPr>
        <p:spPr>
          <a:xfrm>
            <a:off x="9191224" y="637283"/>
            <a:ext cx="2692800" cy="278254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7" name="Picture Placeholder 2">
            <a:extLst>
              <a:ext uri="{FF2B5EF4-FFF2-40B4-BE49-F238E27FC236}">
                <a16:creationId xmlns:a16="http://schemas.microsoft.com/office/drawing/2014/main" id="{0FEA994A-8056-4F3D-9365-B6A362A93EE3}"/>
              </a:ext>
            </a:extLst>
          </p:cNvPr>
          <p:cNvSpPr>
            <a:spLocks noGrp="1"/>
          </p:cNvSpPr>
          <p:nvPr>
            <p:ph type="pic" sz="quarter" idx="11" hasCustomPrompt="1"/>
          </p:nvPr>
        </p:nvSpPr>
        <p:spPr>
          <a:xfrm>
            <a:off x="6498424" y="3430043"/>
            <a:ext cx="2692800" cy="277232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9" name="Rectangle 8">
            <a:extLst>
              <a:ext uri="{FF2B5EF4-FFF2-40B4-BE49-F238E27FC236}">
                <a16:creationId xmlns:a16="http://schemas.microsoft.com/office/drawing/2014/main" id="{E429E334-587D-4420-9285-C2A5F494582B}"/>
              </a:ext>
            </a:extLst>
          </p:cNvPr>
          <p:cNvSpPr/>
          <p:nvPr userDrawn="1"/>
        </p:nvSpPr>
        <p:spPr>
          <a:xfrm>
            <a:off x="9289522" y="3527226"/>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F7BD4601-EF26-4D7C-8CB6-95488F17575B}"/>
              </a:ext>
            </a:extLst>
          </p:cNvPr>
          <p:cNvSpPr/>
          <p:nvPr userDrawn="1"/>
        </p:nvSpPr>
        <p:spPr>
          <a:xfrm>
            <a:off x="8621786" y="2848323"/>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949C41-2679-4E9D-A28C-F0C979F5702B}"/>
              </a:ext>
            </a:extLst>
          </p:cNvPr>
          <p:cNvSpPr/>
          <p:nvPr userDrawn="1"/>
        </p:nvSpPr>
        <p:spPr>
          <a:xfrm>
            <a:off x="8870898" y="2508125"/>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3454B05D-55FD-4118-B899-4095FF50870D}"/>
              </a:ext>
            </a:extLst>
          </p:cNvPr>
          <p:cNvSpPr/>
          <p:nvPr userDrawn="1"/>
        </p:nvSpPr>
        <p:spPr>
          <a:xfrm>
            <a:off x="0" y="933450"/>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4053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1016000"/>
            <a:ext cx="3997324" cy="2501899"/>
          </a:xfrm>
        </p:spPr>
        <p:txBody>
          <a:bodyPr anchor="b">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3619500"/>
            <a:ext cx="3997325"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4902201" y="619125"/>
            <a:ext cx="3454400" cy="5581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4" name="Picture Placeholder 6">
            <a:extLst>
              <a:ext uri="{FF2B5EF4-FFF2-40B4-BE49-F238E27FC236}">
                <a16:creationId xmlns:a16="http://schemas.microsoft.com/office/drawing/2014/main" id="{F6824EBC-CC6E-4D5A-B85A-DAC55ACE8533}"/>
              </a:ext>
            </a:extLst>
          </p:cNvPr>
          <p:cNvSpPr>
            <a:spLocks noGrp="1"/>
          </p:cNvSpPr>
          <p:nvPr>
            <p:ph type="pic" sz="quarter" idx="14"/>
          </p:nvPr>
        </p:nvSpPr>
        <p:spPr>
          <a:xfrm>
            <a:off x="8432801" y="260351"/>
            <a:ext cx="3454400" cy="558164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dirty="0"/>
              <a:t>Click icon to add picture</a:t>
            </a:r>
          </a:p>
        </p:txBody>
      </p:sp>
      <p:sp>
        <p:nvSpPr>
          <p:cNvPr id="15" name="Rectangle 14">
            <a:extLst>
              <a:ext uri="{FF2B5EF4-FFF2-40B4-BE49-F238E27FC236}">
                <a16:creationId xmlns:a16="http://schemas.microsoft.com/office/drawing/2014/main" id="{43661888-890D-4E0C-8076-65EDFDB7DE27}"/>
              </a:ext>
            </a:extLst>
          </p:cNvPr>
          <p:cNvSpPr/>
          <p:nvPr userDrawn="1"/>
        </p:nvSpPr>
        <p:spPr>
          <a:xfrm>
            <a:off x="8432801" y="5842000"/>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AE48EF9-5BAF-4BD7-A6BE-866C0307B69F}"/>
              </a:ext>
            </a:extLst>
          </p:cNvPr>
          <p:cNvSpPr/>
          <p:nvPr userDrawn="1"/>
        </p:nvSpPr>
        <p:spPr>
          <a:xfrm>
            <a:off x="4902201" y="239509"/>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D4A5F4-99AC-4FB3-8A59-AB8D7B4FC7D7}"/>
              </a:ext>
            </a:extLst>
          </p:cNvPr>
          <p:cNvSpPr/>
          <p:nvPr userDrawn="1"/>
        </p:nvSpPr>
        <p:spPr>
          <a:xfrm>
            <a:off x="0" y="1384300"/>
            <a:ext cx="177800" cy="4457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01361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060ACE-E228-45FD-83E3-FF4D1CCF705F}"/>
              </a:ext>
            </a:extLst>
          </p:cNvPr>
          <p:cNvSpPr>
            <a:spLocks noGrp="1"/>
          </p:cNvSpPr>
          <p:nvPr>
            <p:ph type="title"/>
          </p:nvPr>
        </p:nvSpPr>
        <p:spPr>
          <a:xfrm>
            <a:off x="371475" y="260351"/>
            <a:ext cx="11520487" cy="7588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88AF9FF-2A4E-41E6-956B-69BC625CC9A4}"/>
              </a:ext>
            </a:extLst>
          </p:cNvPr>
          <p:cNvSpPr>
            <a:spLocks noGrp="1"/>
          </p:cNvSpPr>
          <p:nvPr>
            <p:ph type="body" idx="1"/>
          </p:nvPr>
        </p:nvSpPr>
        <p:spPr>
          <a:xfrm>
            <a:off x="371474" y="1233488"/>
            <a:ext cx="11520487" cy="49434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CEE1F87C-C7F2-4F14-86B1-854B7B0C580E}"/>
              </a:ext>
            </a:extLst>
          </p:cNvPr>
          <p:cNvSpPr/>
          <p:nvPr userDrawn="1"/>
        </p:nvSpPr>
        <p:spPr>
          <a:xfrm>
            <a:off x="11229975" y="6512060"/>
            <a:ext cx="962025" cy="345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94FD9470-E137-41DF-A5CA-C7B4B9856E94}"/>
              </a:ext>
            </a:extLst>
          </p:cNvPr>
          <p:cNvSpPr>
            <a:spLocks noGrp="1"/>
          </p:cNvSpPr>
          <p:nvPr>
            <p:ph type="sldNum" sz="quarter" idx="4"/>
          </p:nvPr>
        </p:nvSpPr>
        <p:spPr>
          <a:xfrm>
            <a:off x="11518900" y="6581978"/>
            <a:ext cx="373062" cy="206104"/>
          </a:xfrm>
          <a:prstGeom prst="rect">
            <a:avLst/>
          </a:prstGeom>
        </p:spPr>
        <p:txBody>
          <a:bodyPr vert="horz" lIns="91440" tIns="45720" rIns="91440" bIns="45720" rtlCol="0" anchor="ctr"/>
          <a:lstStyle>
            <a:lvl1pPr algn="r">
              <a:defRPr sz="1200">
                <a:solidFill>
                  <a:schemeClr val="bg1"/>
                </a:solidFill>
              </a:defRPr>
            </a:lvl1pPr>
          </a:lstStyle>
          <a:p>
            <a:fld id="{03DC2DEF-D2FE-4B45-ABA4-9F153FD1C98A}" type="slidenum">
              <a:rPr lang="en-US" smtClean="0"/>
              <a:pPr/>
              <a:t>‹#›</a:t>
            </a:fld>
            <a:endParaRPr lang="en-US" dirty="0"/>
          </a:p>
        </p:txBody>
      </p:sp>
      <p:sp>
        <p:nvSpPr>
          <p:cNvPr id="8" name="Rectangle 7">
            <a:extLst>
              <a:ext uri="{FF2B5EF4-FFF2-40B4-BE49-F238E27FC236}">
                <a16:creationId xmlns:a16="http://schemas.microsoft.com/office/drawing/2014/main" id="{48AB12CC-D752-4664-B92F-BAEFF0416B7E}"/>
              </a:ext>
            </a:extLst>
          </p:cNvPr>
          <p:cNvSpPr/>
          <p:nvPr userDrawn="1"/>
        </p:nvSpPr>
        <p:spPr>
          <a:xfrm>
            <a:off x="0" y="260350"/>
            <a:ext cx="300037"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458329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50" r:id="rId6"/>
    <p:sldLayoutId id="2147483664" r:id="rId7"/>
    <p:sldLayoutId id="2147483665" r:id="rId8"/>
    <p:sldLayoutId id="2147483666" r:id="rId9"/>
    <p:sldLayoutId id="2147483667" r:id="rId10"/>
    <p:sldLayoutId id="2147483668" r:id="rId11"/>
    <p:sldLayoutId id="2147483669" r:id="rId12"/>
    <p:sldLayoutId id="2147483651" r:id="rId13"/>
    <p:sldLayoutId id="2147483670" r:id="rId14"/>
    <p:sldLayoutId id="2147483671" r:id="rId15"/>
    <p:sldLayoutId id="2147483672" r:id="rId16"/>
    <p:sldLayoutId id="2147483673" r:id="rId17"/>
    <p:sldLayoutId id="2147483652" r:id="rId18"/>
    <p:sldLayoutId id="2147483674" r:id="rId19"/>
    <p:sldLayoutId id="2147483675" r:id="rId20"/>
    <p:sldLayoutId id="2147483676" r:id="rId21"/>
    <p:sldLayoutId id="2147483677" r:id="rId22"/>
    <p:sldLayoutId id="2147483655" r:id="rId23"/>
    <p:sldLayoutId id="2147483678" r:id="rId24"/>
    <p:sldLayoutId id="2147483679" r:id="rId25"/>
    <p:sldLayoutId id="2147483680" r:id="rId26"/>
    <p:sldLayoutId id="2147483681" r:id="rId27"/>
    <p:sldLayoutId id="2147483653" r:id="rId28"/>
    <p:sldLayoutId id="2147483682" r:id="rId29"/>
    <p:sldLayoutId id="2147483683" r:id="rId30"/>
    <p:sldLayoutId id="2147483684" r:id="rId31"/>
    <p:sldLayoutId id="2147483685" r:id="rId32"/>
    <p:sldLayoutId id="2147483654" r:id="rId33"/>
    <p:sldLayoutId id="2147483686" r:id="rId34"/>
    <p:sldLayoutId id="2147483687" r:id="rId35"/>
    <p:sldLayoutId id="2147483689" r:id="rId36"/>
    <p:sldLayoutId id="2147483688"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656" r:id="rId51"/>
    <p:sldLayoutId id="2147483657" r:id="rId5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F26B43"/>
          </p15:clr>
        </p15:guide>
        <p15:guide id="2" pos="234" userDrawn="1">
          <p15:clr>
            <a:srgbClr val="F26B43"/>
          </p15:clr>
        </p15:guide>
        <p15:guide id="3" orient="horz" pos="4133" userDrawn="1">
          <p15:clr>
            <a:srgbClr val="F26B43"/>
          </p15:clr>
        </p15:guide>
        <p15:guide id="4" pos="7491" userDrawn="1">
          <p15:clr>
            <a:srgbClr val="F26B43"/>
          </p15:clr>
        </p15:guide>
        <p15:guide id="5" orient="horz" pos="640" userDrawn="1">
          <p15:clr>
            <a:srgbClr val="F26B43"/>
          </p15:clr>
        </p15:guide>
        <p15:guide id="6" orient="horz" pos="777" userDrawn="1">
          <p15:clr>
            <a:srgbClr val="F26B43"/>
          </p15:clr>
        </p15:guide>
        <p15:guide id="7" orient="horz" pos="4020" userDrawn="1">
          <p15:clr>
            <a:srgbClr val="F26B43"/>
          </p15:clr>
        </p15:guide>
        <p15:guide id="8" orient="horz" pos="390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3.xml"/><Relationship Id="rId6" Type="http://schemas.openxmlformats.org/officeDocument/2006/relationships/image" Target="../media/image24.png"/><Relationship Id="rId5" Type="http://schemas.openxmlformats.org/officeDocument/2006/relationships/hyperlink" Target="https://pixabay.com/en/house-winter-blue-ice-snow-home-554954/" TargetMode="External"/><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1.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7.xml"/><Relationship Id="rId1" Type="http://schemas.openxmlformats.org/officeDocument/2006/relationships/video" Target="https://www.youtube.com/embed/6D_MmRz8gsU?feature=oembed" TargetMode="External"/><Relationship Id="rId5" Type="http://schemas.openxmlformats.org/officeDocument/2006/relationships/hyperlink" Target="https://www.youtube.com/watch?v=6D_MmRz8gsU" TargetMode="Externa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mailto:acardiel@newbraunfels.gov" TargetMode="External"/><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mailto:nbcertoffice@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7.xml"/><Relationship Id="rId1" Type="http://schemas.openxmlformats.org/officeDocument/2006/relationships/video" Target="https://www.youtube.com/embed/hhQqujnxmxk?feature=oembed" TargetMode="External"/><Relationship Id="rId5" Type="http://schemas.openxmlformats.org/officeDocument/2006/relationships/hyperlink" Target="https://www.youtube.com/watch?v=hhQqujnxmxk&amp;t=2s"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8.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jpg"/><Relationship Id="rId4" Type="http://schemas.openxmlformats.org/officeDocument/2006/relationships/image" Target="../media/image7.sv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4.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icture containing tree, outdoor&#10;&#10;Description automatically generated">
            <a:extLst>
              <a:ext uri="{FF2B5EF4-FFF2-40B4-BE49-F238E27FC236}">
                <a16:creationId xmlns:a16="http://schemas.microsoft.com/office/drawing/2014/main" id="{3049EB7A-667D-A5EE-4456-9D1650AB1825}"/>
              </a:ext>
            </a:extLst>
          </p:cNvPr>
          <p:cNvPicPr>
            <a:picLocks noGrp="1" noChangeAspect="1" noChangeArrowheads="1"/>
          </p:cNvPicPr>
          <p:nvPr>
            <p:ph type="pic" sz="quarter" idx="10"/>
          </p:nvPr>
        </p:nvPicPr>
        <p:blipFill rotWithShape="1">
          <a:blip r:embed="rId3">
            <a:extLst>
              <a:ext uri="{28A0092B-C50C-407E-A947-70E740481C1C}">
                <a14:useLocalDpi xmlns:a14="http://schemas.microsoft.com/office/drawing/2010/main" val="0"/>
              </a:ext>
            </a:extLst>
          </a:blip>
          <a:srcRect l="8279" r="23466"/>
          <a:stretch/>
        </p:blipFill>
        <p:spPr bwMode="auto">
          <a:xfrm>
            <a:off x="5016500" y="472281"/>
            <a:ext cx="7175500" cy="5913439"/>
          </a:xfrm>
          <a:prstGeom prst="rect">
            <a:avLst/>
          </a:prstGeom>
          <a:solidFill>
            <a:srgbClr val="FFFFFF"/>
          </a:solidFill>
        </p:spPr>
      </p:pic>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a:xfrm>
            <a:off x="371476" y="1779589"/>
            <a:ext cx="4416424" cy="2182811"/>
          </a:xfrm>
        </p:spPr>
        <p:txBody>
          <a:bodyPr anchor="b">
            <a:normAutofit/>
          </a:bodyPr>
          <a:lstStyle/>
          <a:p>
            <a:r>
              <a:rPr lang="en-US" dirty="0"/>
              <a:t>ARE YOU PREPARED ?</a:t>
            </a:r>
          </a:p>
        </p:txBody>
      </p:sp>
      <p:sp>
        <p:nvSpPr>
          <p:cNvPr id="4" name="Subtitle 3">
            <a:extLst>
              <a:ext uri="{FF2B5EF4-FFF2-40B4-BE49-F238E27FC236}">
                <a16:creationId xmlns:a16="http://schemas.microsoft.com/office/drawing/2014/main" id="{C6D24F99-E026-485A-96CD-AEC98137262A}"/>
              </a:ext>
            </a:extLst>
          </p:cNvPr>
          <p:cNvSpPr>
            <a:spLocks noGrp="1"/>
          </p:cNvSpPr>
          <p:nvPr>
            <p:ph type="subTitle" idx="1"/>
          </p:nvPr>
        </p:nvSpPr>
        <p:spPr>
          <a:xfrm>
            <a:off x="371476" y="4079083"/>
            <a:ext cx="4416424" cy="976311"/>
          </a:xfrm>
        </p:spPr>
        <p:txBody>
          <a:bodyPr>
            <a:normAutofit/>
          </a:bodyPr>
          <a:lstStyle/>
          <a:p>
            <a:r>
              <a:rPr lang="en-US" dirty="0"/>
              <a:t>Community  Preparedness and Awareness </a:t>
            </a:r>
          </a:p>
        </p:txBody>
      </p:sp>
    </p:spTree>
    <p:extLst>
      <p:ext uri="{BB962C8B-B14F-4D97-AF65-F5344CB8AC3E}">
        <p14:creationId xmlns:p14="http://schemas.microsoft.com/office/powerpoint/2010/main" val="149549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F8E5BC1-257F-4CA0-A14D-8A76F6198211}"/>
              </a:ext>
            </a:extLst>
          </p:cNvPr>
          <p:cNvSpPr>
            <a:spLocks noGrp="1"/>
          </p:cNvSpPr>
          <p:nvPr>
            <p:ph type="title"/>
          </p:nvPr>
        </p:nvSpPr>
        <p:spPr/>
        <p:txBody>
          <a:bodyPr/>
          <a:lstStyle/>
          <a:p>
            <a:r>
              <a:rPr lang="en-US" dirty="0"/>
              <a:t>Winter Storm Preparedness  </a:t>
            </a:r>
          </a:p>
        </p:txBody>
      </p:sp>
      <p:sp>
        <p:nvSpPr>
          <p:cNvPr id="3" name="Slide Number Placeholder 2">
            <a:extLst>
              <a:ext uri="{FF2B5EF4-FFF2-40B4-BE49-F238E27FC236}">
                <a16:creationId xmlns:a16="http://schemas.microsoft.com/office/drawing/2014/main" id="{CE84475F-A218-40AD-91D5-2A42073651D9}"/>
              </a:ext>
            </a:extLst>
          </p:cNvPr>
          <p:cNvSpPr>
            <a:spLocks noGrp="1"/>
          </p:cNvSpPr>
          <p:nvPr>
            <p:ph type="sldNum" sz="quarter" idx="12"/>
          </p:nvPr>
        </p:nvSpPr>
        <p:spPr/>
        <p:txBody>
          <a:bodyPr/>
          <a:lstStyle/>
          <a:p>
            <a:fld id="{03DC2DEF-D2FE-4B45-ABA4-9F153FD1C98A}" type="slidenum">
              <a:rPr lang="en-US" smtClean="0"/>
              <a:t>10</a:t>
            </a:fld>
            <a:endParaRPr lang="en-US" dirty="0"/>
          </a:p>
        </p:txBody>
      </p:sp>
      <p:sp>
        <p:nvSpPr>
          <p:cNvPr id="14" name="Text Placeholder 13">
            <a:extLst>
              <a:ext uri="{FF2B5EF4-FFF2-40B4-BE49-F238E27FC236}">
                <a16:creationId xmlns:a16="http://schemas.microsoft.com/office/drawing/2014/main" id="{32B0CB1D-E6FE-4346-B4DC-C1AC8F0F5CC6}"/>
              </a:ext>
            </a:extLst>
          </p:cNvPr>
          <p:cNvSpPr>
            <a:spLocks noGrp="1"/>
          </p:cNvSpPr>
          <p:nvPr>
            <p:ph type="body" sz="quarter" idx="20"/>
          </p:nvPr>
        </p:nvSpPr>
        <p:spPr>
          <a:xfrm>
            <a:off x="371474" y="4109417"/>
            <a:ext cx="2686613" cy="414959"/>
          </a:xfrm>
        </p:spPr>
        <p:txBody>
          <a:bodyPr/>
          <a:lstStyle/>
          <a:p>
            <a:r>
              <a:rPr lang="en-US" dirty="0"/>
              <a:t>People &amp; Pets</a:t>
            </a:r>
          </a:p>
        </p:txBody>
      </p:sp>
      <p:sp>
        <p:nvSpPr>
          <p:cNvPr id="18" name="Text Placeholder 17">
            <a:extLst>
              <a:ext uri="{FF2B5EF4-FFF2-40B4-BE49-F238E27FC236}">
                <a16:creationId xmlns:a16="http://schemas.microsoft.com/office/drawing/2014/main" id="{6EBA6953-980C-4C61-AFA3-018201F6E289}"/>
              </a:ext>
            </a:extLst>
          </p:cNvPr>
          <p:cNvSpPr>
            <a:spLocks noGrp="1"/>
          </p:cNvSpPr>
          <p:nvPr>
            <p:ph type="body" sz="quarter" idx="24"/>
          </p:nvPr>
        </p:nvSpPr>
        <p:spPr>
          <a:xfrm>
            <a:off x="406428" y="4389692"/>
            <a:ext cx="2686613" cy="2079939"/>
          </a:xfrm>
        </p:spPr>
        <p:txBody>
          <a:bodyPr/>
          <a:lstStyle/>
          <a:p>
            <a:pPr marL="285750" indent="-285750" algn="l">
              <a:buFont typeface="Arial" panose="020B0604020202020204" pitchFamily="34" charset="0"/>
              <a:buChar char="•"/>
            </a:pPr>
            <a:r>
              <a:rPr lang="en-US" dirty="0"/>
              <a:t>Have appropriate winter wear</a:t>
            </a:r>
          </a:p>
          <a:p>
            <a:pPr marL="285750" indent="-285750" algn="l">
              <a:buFont typeface="Arial" panose="020B0604020202020204" pitchFamily="34" charset="0"/>
              <a:buChar char="•"/>
            </a:pPr>
            <a:r>
              <a:rPr lang="en-US" dirty="0"/>
              <a:t>Learn how to treat Frostbite &amp; Hypothermia </a:t>
            </a:r>
          </a:p>
          <a:p>
            <a:pPr marL="285750" indent="-285750" algn="l">
              <a:buFont typeface="Arial" panose="020B0604020202020204" pitchFamily="34" charset="0"/>
              <a:buChar char="•"/>
            </a:pPr>
            <a:r>
              <a:rPr lang="en-US" dirty="0"/>
              <a:t>Go over your plan &amp; emergency supplies</a:t>
            </a:r>
          </a:p>
          <a:p>
            <a:pPr marL="285750" indent="-285750" algn="l">
              <a:buFont typeface="Arial" panose="020B0604020202020204" pitchFamily="34" charset="0"/>
              <a:buChar char="•"/>
            </a:pPr>
            <a:r>
              <a:rPr lang="en-US" dirty="0"/>
              <a:t>Know Emergency Alerts</a:t>
            </a:r>
          </a:p>
          <a:p>
            <a:pPr marL="285750" indent="-285750" algn="l">
              <a:buFont typeface="Arial" panose="020B0604020202020204" pitchFamily="34" charset="0"/>
              <a:buChar char="•"/>
            </a:pPr>
            <a:r>
              <a:rPr lang="en-US" dirty="0"/>
              <a:t>Check on neighbors  </a:t>
            </a:r>
          </a:p>
          <a:p>
            <a:pPr marL="285750" indent="-285750" algn="l">
              <a:buFont typeface="Arial" panose="020B0604020202020204" pitchFamily="34" charset="0"/>
              <a:buChar char="•"/>
            </a:pPr>
            <a:endParaRPr lang="en-US" dirty="0"/>
          </a:p>
          <a:p>
            <a:endParaRPr lang="en-US" dirty="0"/>
          </a:p>
        </p:txBody>
      </p:sp>
      <p:sp>
        <p:nvSpPr>
          <p:cNvPr id="19" name="Text Placeholder 18">
            <a:extLst>
              <a:ext uri="{FF2B5EF4-FFF2-40B4-BE49-F238E27FC236}">
                <a16:creationId xmlns:a16="http://schemas.microsoft.com/office/drawing/2014/main" id="{1EA45180-5246-464E-BDD0-2AB792997E91}"/>
              </a:ext>
            </a:extLst>
          </p:cNvPr>
          <p:cNvSpPr>
            <a:spLocks noGrp="1"/>
          </p:cNvSpPr>
          <p:nvPr>
            <p:ph type="body" sz="quarter" idx="25"/>
          </p:nvPr>
        </p:nvSpPr>
        <p:spPr>
          <a:xfrm>
            <a:off x="3316098" y="4087484"/>
            <a:ext cx="2686613" cy="325472"/>
          </a:xfrm>
        </p:spPr>
        <p:txBody>
          <a:bodyPr/>
          <a:lstStyle/>
          <a:p>
            <a:r>
              <a:rPr lang="en-US" dirty="0"/>
              <a:t>Home</a:t>
            </a:r>
          </a:p>
        </p:txBody>
      </p:sp>
      <p:sp>
        <p:nvSpPr>
          <p:cNvPr id="20" name="Text Placeholder 19">
            <a:extLst>
              <a:ext uri="{FF2B5EF4-FFF2-40B4-BE49-F238E27FC236}">
                <a16:creationId xmlns:a16="http://schemas.microsoft.com/office/drawing/2014/main" id="{7E61202C-1274-459A-A89D-C23AE8A261C7}"/>
              </a:ext>
            </a:extLst>
          </p:cNvPr>
          <p:cNvSpPr>
            <a:spLocks noGrp="1"/>
          </p:cNvSpPr>
          <p:nvPr>
            <p:ph type="body" sz="quarter" idx="26"/>
          </p:nvPr>
        </p:nvSpPr>
        <p:spPr>
          <a:xfrm>
            <a:off x="3351053" y="4419600"/>
            <a:ext cx="2686613" cy="2368482"/>
          </a:xfrm>
        </p:spPr>
        <p:txBody>
          <a:bodyPr/>
          <a:lstStyle/>
          <a:p>
            <a:pPr marL="285750" indent="-285750" algn="l">
              <a:buFont typeface="Arial" panose="020B0604020202020204" pitchFamily="34" charset="0"/>
              <a:buChar char="•"/>
            </a:pPr>
            <a:r>
              <a:rPr lang="en-US" dirty="0"/>
              <a:t>Insulation, caulking and weather stripping inside and out – Pipes</a:t>
            </a:r>
          </a:p>
          <a:p>
            <a:pPr marL="285750" indent="-285750" algn="l">
              <a:buFont typeface="Arial" panose="020B0604020202020204" pitchFamily="34" charset="0"/>
              <a:buChar char="•"/>
            </a:pPr>
            <a:r>
              <a:rPr lang="en-US" dirty="0"/>
              <a:t>Trim tree branches so heavy snow/ice wont break</a:t>
            </a:r>
          </a:p>
          <a:p>
            <a:pPr marL="285750" indent="-285750" algn="l">
              <a:buFont typeface="Arial" panose="020B0604020202020204" pitchFamily="34" charset="0"/>
              <a:buChar char="•"/>
            </a:pPr>
            <a:r>
              <a:rPr lang="en-US" dirty="0"/>
              <a:t>Fireplace safe &amp; inspected</a:t>
            </a:r>
          </a:p>
          <a:p>
            <a:pPr marL="285750" indent="-285750" algn="l">
              <a:buFont typeface="Arial" panose="020B0604020202020204" pitchFamily="34" charset="0"/>
              <a:buChar char="•"/>
            </a:pPr>
            <a:r>
              <a:rPr lang="en-US" dirty="0"/>
              <a:t>Outside vents &amp; gutters clear of debris</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endParaRPr lang="en-US" dirty="0"/>
          </a:p>
          <a:p>
            <a:pPr lvl="1"/>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
        <p:nvSpPr>
          <p:cNvPr id="21" name="Text Placeholder 20">
            <a:extLst>
              <a:ext uri="{FF2B5EF4-FFF2-40B4-BE49-F238E27FC236}">
                <a16:creationId xmlns:a16="http://schemas.microsoft.com/office/drawing/2014/main" id="{B7A4F278-30B9-44DC-81DE-0BB8DC7D9B43}"/>
              </a:ext>
            </a:extLst>
          </p:cNvPr>
          <p:cNvSpPr>
            <a:spLocks noGrp="1"/>
          </p:cNvSpPr>
          <p:nvPr>
            <p:ph type="body" sz="quarter" idx="27"/>
          </p:nvPr>
        </p:nvSpPr>
        <p:spPr>
          <a:xfrm>
            <a:off x="6260723" y="4087485"/>
            <a:ext cx="2686613" cy="436892"/>
          </a:xfrm>
        </p:spPr>
        <p:txBody>
          <a:bodyPr/>
          <a:lstStyle/>
          <a:p>
            <a:r>
              <a:rPr lang="en-US" dirty="0"/>
              <a:t>Don’t Forget</a:t>
            </a:r>
          </a:p>
        </p:txBody>
      </p:sp>
      <p:sp>
        <p:nvSpPr>
          <p:cNvPr id="22" name="Text Placeholder 21">
            <a:extLst>
              <a:ext uri="{FF2B5EF4-FFF2-40B4-BE49-F238E27FC236}">
                <a16:creationId xmlns:a16="http://schemas.microsoft.com/office/drawing/2014/main" id="{6E82B8CE-8692-4360-9A23-C2348C7B858B}"/>
              </a:ext>
            </a:extLst>
          </p:cNvPr>
          <p:cNvSpPr>
            <a:spLocks noGrp="1"/>
          </p:cNvSpPr>
          <p:nvPr>
            <p:ph type="body" sz="quarter" idx="28"/>
          </p:nvPr>
        </p:nvSpPr>
        <p:spPr>
          <a:xfrm>
            <a:off x="6260722" y="4419600"/>
            <a:ext cx="2686613" cy="2295526"/>
          </a:xfrm>
        </p:spPr>
        <p:txBody>
          <a:bodyPr/>
          <a:lstStyle/>
          <a:p>
            <a:pPr marL="285750" indent="-285750" algn="l">
              <a:buFont typeface="Arial" panose="020B0604020202020204" pitchFamily="34" charset="0"/>
              <a:buChar char="•"/>
            </a:pPr>
            <a:r>
              <a:rPr lang="en-US" dirty="0"/>
              <a:t>Use generators &amp; grills outdoor only</a:t>
            </a:r>
          </a:p>
          <a:p>
            <a:pPr marL="285750" indent="-285750" algn="l">
              <a:buFont typeface="Arial" panose="020B0604020202020204" pitchFamily="34" charset="0"/>
              <a:buChar char="•"/>
            </a:pPr>
            <a:r>
              <a:rPr lang="en-US" dirty="0"/>
              <a:t>Reduce heart attack risk do not overexert shoveling </a:t>
            </a:r>
          </a:p>
          <a:p>
            <a:pPr marL="285750" indent="-285750" algn="l">
              <a:buFont typeface="Arial" panose="020B0604020202020204" pitchFamily="34" charset="0"/>
              <a:buChar char="•"/>
            </a:pPr>
            <a:r>
              <a:rPr lang="en-US" dirty="0"/>
              <a:t>Install carbon monoxide detector </a:t>
            </a:r>
          </a:p>
          <a:p>
            <a:pPr marL="285750" indent="-285750" algn="l">
              <a:buFont typeface="Arial" panose="020B0604020202020204" pitchFamily="34" charset="0"/>
              <a:buChar char="•"/>
            </a:pPr>
            <a:r>
              <a:rPr lang="en-US" dirty="0"/>
              <a:t>Have a winter car safety kit</a:t>
            </a:r>
          </a:p>
          <a:p>
            <a:pPr marL="285750" indent="-285750" algn="l">
              <a:buFont typeface="Arial" panose="020B0604020202020204" pitchFamily="34" charset="0"/>
              <a:buChar char="•"/>
            </a:pPr>
            <a:r>
              <a:rPr lang="en-US" dirty="0"/>
              <a:t>Cover plants - bring inside</a:t>
            </a:r>
          </a:p>
          <a:p>
            <a:pPr marL="285750" indent="-285750" algn="l">
              <a:buFont typeface="Arial" panose="020B0604020202020204" pitchFamily="34" charset="0"/>
              <a:buChar char="•"/>
            </a:pPr>
            <a:endParaRPr lang="en-US" dirty="0"/>
          </a:p>
        </p:txBody>
      </p:sp>
      <p:sp>
        <p:nvSpPr>
          <p:cNvPr id="23" name="Text Placeholder 22">
            <a:extLst>
              <a:ext uri="{FF2B5EF4-FFF2-40B4-BE49-F238E27FC236}">
                <a16:creationId xmlns:a16="http://schemas.microsoft.com/office/drawing/2014/main" id="{7372C0BC-293C-400A-8073-0246B833FC7B}"/>
              </a:ext>
            </a:extLst>
          </p:cNvPr>
          <p:cNvSpPr>
            <a:spLocks noGrp="1"/>
          </p:cNvSpPr>
          <p:nvPr>
            <p:ph type="body" sz="quarter" idx="29"/>
          </p:nvPr>
        </p:nvSpPr>
        <p:spPr>
          <a:xfrm>
            <a:off x="9205350" y="4109417"/>
            <a:ext cx="2686613" cy="414959"/>
          </a:xfrm>
        </p:spPr>
        <p:txBody>
          <a:bodyPr/>
          <a:lstStyle/>
          <a:p>
            <a:r>
              <a:rPr lang="en-US" dirty="0"/>
              <a:t>During Storm </a:t>
            </a:r>
          </a:p>
        </p:txBody>
      </p:sp>
      <p:sp>
        <p:nvSpPr>
          <p:cNvPr id="24" name="Text Placeholder 23">
            <a:extLst>
              <a:ext uri="{FF2B5EF4-FFF2-40B4-BE49-F238E27FC236}">
                <a16:creationId xmlns:a16="http://schemas.microsoft.com/office/drawing/2014/main" id="{A7CB8132-D875-4ED5-9967-5C58F21B10E3}"/>
              </a:ext>
            </a:extLst>
          </p:cNvPr>
          <p:cNvSpPr>
            <a:spLocks noGrp="1"/>
          </p:cNvSpPr>
          <p:nvPr>
            <p:ph type="body" sz="quarter" idx="30"/>
          </p:nvPr>
        </p:nvSpPr>
        <p:spPr>
          <a:xfrm>
            <a:off x="9205349" y="4412956"/>
            <a:ext cx="2686613" cy="2132561"/>
          </a:xfrm>
        </p:spPr>
        <p:txBody>
          <a:bodyPr/>
          <a:lstStyle/>
          <a:p>
            <a:pPr marL="285750" indent="-285750" algn="l">
              <a:buFont typeface="Arial" panose="020B0604020202020204" pitchFamily="34" charset="0"/>
              <a:buChar char="•"/>
            </a:pPr>
            <a:r>
              <a:rPr lang="en-US" dirty="0"/>
              <a:t>Fill a bathtub with water</a:t>
            </a:r>
          </a:p>
          <a:p>
            <a:pPr marL="285750" indent="-285750" algn="l">
              <a:buFont typeface="Arial" panose="020B0604020202020204" pitchFamily="34" charset="0"/>
              <a:buChar char="•"/>
            </a:pPr>
            <a:r>
              <a:rPr lang="en-US" dirty="0"/>
              <a:t>Stay off the road </a:t>
            </a:r>
          </a:p>
          <a:p>
            <a:pPr marL="285750" indent="-285750" algn="l">
              <a:buFont typeface="Arial" panose="020B0604020202020204" pitchFamily="34" charset="0"/>
              <a:buChar char="•"/>
            </a:pPr>
            <a:r>
              <a:rPr lang="en-US" dirty="0"/>
              <a:t>Stuff towels in door cracks</a:t>
            </a:r>
          </a:p>
          <a:p>
            <a:pPr marL="285750" indent="-285750" algn="l">
              <a:buFont typeface="Arial" panose="020B0604020202020204" pitchFamily="34" charset="0"/>
              <a:buChar char="•"/>
            </a:pPr>
            <a:r>
              <a:rPr lang="en-US" dirty="0"/>
              <a:t>Close doors, &amp; blinds in rooms,  keep heat in</a:t>
            </a:r>
          </a:p>
          <a:p>
            <a:pPr marL="285750" indent="-285750" algn="l">
              <a:buFont typeface="Arial" panose="020B0604020202020204" pitchFamily="34" charset="0"/>
              <a:buChar char="•"/>
            </a:pPr>
            <a:r>
              <a:rPr lang="en-US" dirty="0"/>
              <a:t>Emergency services may be delayed</a:t>
            </a:r>
          </a:p>
          <a:p>
            <a:pPr marL="285750" indent="-285750" algn="l">
              <a:buFont typeface="Arial" panose="020B0604020202020204" pitchFamily="34" charset="0"/>
              <a:buChar char="•"/>
            </a:pPr>
            <a:endParaRPr lang="en-US" dirty="0"/>
          </a:p>
        </p:txBody>
      </p:sp>
      <p:pic>
        <p:nvPicPr>
          <p:cNvPr id="5" name="Picture 4" descr="Person wearing hat and sweater, with scarf wrapped around lower part of face">
            <a:extLst>
              <a:ext uri="{FF2B5EF4-FFF2-40B4-BE49-F238E27FC236}">
                <a16:creationId xmlns:a16="http://schemas.microsoft.com/office/drawing/2014/main" id="{910DDEFC-4D1D-2CF5-D5C2-88B40B3A36FC}"/>
              </a:ext>
            </a:extLst>
          </p:cNvPr>
          <p:cNvPicPr>
            <a:picLocks noChangeAspect="1"/>
          </p:cNvPicPr>
          <p:nvPr/>
        </p:nvPicPr>
        <p:blipFill>
          <a:blip r:embed="rId3"/>
          <a:stretch>
            <a:fillRect/>
          </a:stretch>
        </p:blipFill>
        <p:spPr>
          <a:xfrm>
            <a:off x="467420" y="1875410"/>
            <a:ext cx="2487071" cy="1658047"/>
          </a:xfrm>
          <a:prstGeom prst="rect">
            <a:avLst/>
          </a:prstGeom>
        </p:spPr>
      </p:pic>
      <p:pic>
        <p:nvPicPr>
          <p:cNvPr id="7" name="Picture 6" descr="A picture containing snow, outdoor, sky, tree&#10;&#10;Description automatically generated">
            <a:extLst>
              <a:ext uri="{FF2B5EF4-FFF2-40B4-BE49-F238E27FC236}">
                <a16:creationId xmlns:a16="http://schemas.microsoft.com/office/drawing/2014/main" id="{7ED6EED8-6222-E7AB-D4EC-09E3CCE85F14}"/>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838575" y="1672896"/>
            <a:ext cx="1609725" cy="2414588"/>
          </a:xfrm>
          <a:prstGeom prst="rect">
            <a:avLst/>
          </a:prstGeom>
        </p:spPr>
      </p:pic>
      <p:pic>
        <p:nvPicPr>
          <p:cNvPr id="11" name="Picture 10">
            <a:extLst>
              <a:ext uri="{FF2B5EF4-FFF2-40B4-BE49-F238E27FC236}">
                <a16:creationId xmlns:a16="http://schemas.microsoft.com/office/drawing/2014/main" id="{BB201AD3-8199-F247-8F66-4BB63B540DD6}"/>
              </a:ext>
            </a:extLst>
          </p:cNvPr>
          <p:cNvPicPr>
            <a:picLocks noChangeAspect="1"/>
          </p:cNvPicPr>
          <p:nvPr/>
        </p:nvPicPr>
        <p:blipFill>
          <a:blip r:embed="rId6"/>
          <a:stretch>
            <a:fillRect/>
          </a:stretch>
        </p:blipFill>
        <p:spPr>
          <a:xfrm>
            <a:off x="6260722" y="2093343"/>
            <a:ext cx="2686613" cy="1549969"/>
          </a:xfrm>
          <a:prstGeom prst="rect">
            <a:avLst/>
          </a:prstGeom>
        </p:spPr>
      </p:pic>
      <p:pic>
        <p:nvPicPr>
          <p:cNvPr id="13" name="Picture 12">
            <a:extLst>
              <a:ext uri="{FF2B5EF4-FFF2-40B4-BE49-F238E27FC236}">
                <a16:creationId xmlns:a16="http://schemas.microsoft.com/office/drawing/2014/main" id="{F3076AB7-46CA-90AF-A757-0637F198A309}"/>
              </a:ext>
            </a:extLst>
          </p:cNvPr>
          <p:cNvPicPr>
            <a:picLocks noChangeAspect="1"/>
          </p:cNvPicPr>
          <p:nvPr/>
        </p:nvPicPr>
        <p:blipFill>
          <a:blip r:embed="rId7"/>
          <a:stretch>
            <a:fillRect/>
          </a:stretch>
        </p:blipFill>
        <p:spPr>
          <a:xfrm>
            <a:off x="9205349" y="1897293"/>
            <a:ext cx="2686613" cy="1993467"/>
          </a:xfrm>
          <a:prstGeom prst="rect">
            <a:avLst/>
          </a:prstGeom>
        </p:spPr>
      </p:pic>
    </p:spTree>
    <p:extLst>
      <p:ext uri="{BB962C8B-B14F-4D97-AF65-F5344CB8AC3E}">
        <p14:creationId xmlns:p14="http://schemas.microsoft.com/office/powerpoint/2010/main" val="2969529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EF48F30-BEB4-44C7-9F35-3BBB61CF89AF}"/>
              </a:ext>
            </a:extLst>
          </p:cNvPr>
          <p:cNvSpPr>
            <a:spLocks noGrp="1"/>
          </p:cNvSpPr>
          <p:nvPr>
            <p:ph type="title"/>
          </p:nvPr>
        </p:nvSpPr>
        <p:spPr>
          <a:xfrm>
            <a:off x="371475" y="260352"/>
            <a:ext cx="11520487" cy="588356"/>
          </a:xfrm>
        </p:spPr>
        <p:txBody>
          <a:bodyPr/>
          <a:lstStyle/>
          <a:p>
            <a:r>
              <a:rPr lang="en-US" dirty="0"/>
              <a:t>Other Home Safety Ideas</a:t>
            </a:r>
          </a:p>
        </p:txBody>
      </p:sp>
      <p:sp>
        <p:nvSpPr>
          <p:cNvPr id="3" name="Slide Number Placeholder 2">
            <a:extLst>
              <a:ext uri="{FF2B5EF4-FFF2-40B4-BE49-F238E27FC236}">
                <a16:creationId xmlns:a16="http://schemas.microsoft.com/office/drawing/2014/main" id="{FE60433D-E380-4571-991C-16B6CE7A48BE}"/>
              </a:ext>
            </a:extLst>
          </p:cNvPr>
          <p:cNvSpPr>
            <a:spLocks noGrp="1"/>
          </p:cNvSpPr>
          <p:nvPr>
            <p:ph type="sldNum" sz="quarter" idx="12"/>
          </p:nvPr>
        </p:nvSpPr>
        <p:spPr/>
        <p:txBody>
          <a:bodyPr/>
          <a:lstStyle/>
          <a:p>
            <a:fld id="{03DC2DEF-D2FE-4B45-ABA4-9F153FD1C98A}" type="slidenum">
              <a:rPr lang="en-US" smtClean="0"/>
              <a:t>11</a:t>
            </a:fld>
            <a:endParaRPr lang="en-US" dirty="0"/>
          </a:p>
        </p:txBody>
      </p:sp>
      <p:sp>
        <p:nvSpPr>
          <p:cNvPr id="12" name="Text Placeholder 11">
            <a:extLst>
              <a:ext uri="{FF2B5EF4-FFF2-40B4-BE49-F238E27FC236}">
                <a16:creationId xmlns:a16="http://schemas.microsoft.com/office/drawing/2014/main" id="{4241C871-580D-4A29-A334-0208A8E479B9}"/>
              </a:ext>
            </a:extLst>
          </p:cNvPr>
          <p:cNvSpPr>
            <a:spLocks noGrp="1"/>
          </p:cNvSpPr>
          <p:nvPr>
            <p:ph type="body" sz="quarter" idx="3"/>
          </p:nvPr>
        </p:nvSpPr>
        <p:spPr/>
        <p:txBody>
          <a:bodyPr/>
          <a:lstStyle/>
          <a:p>
            <a:r>
              <a:rPr lang="en-US" dirty="0"/>
              <a:t>Safety by landscape design</a:t>
            </a:r>
          </a:p>
        </p:txBody>
      </p:sp>
      <p:sp>
        <p:nvSpPr>
          <p:cNvPr id="13" name="Content Placeholder 12">
            <a:extLst>
              <a:ext uri="{FF2B5EF4-FFF2-40B4-BE49-F238E27FC236}">
                <a16:creationId xmlns:a16="http://schemas.microsoft.com/office/drawing/2014/main" id="{0097C6D9-3930-4866-9E88-F17648880044}"/>
              </a:ext>
            </a:extLst>
          </p:cNvPr>
          <p:cNvSpPr>
            <a:spLocks noGrp="1"/>
          </p:cNvSpPr>
          <p:nvPr>
            <p:ph sz="quarter" idx="4"/>
          </p:nvPr>
        </p:nvSpPr>
        <p:spPr>
          <a:xfrm>
            <a:off x="6261797" y="4247320"/>
            <a:ext cx="5630165" cy="2420180"/>
          </a:xfrm>
        </p:spPr>
        <p:txBody>
          <a:bodyPr>
            <a:normAutofit lnSpcReduction="10000"/>
          </a:bodyPr>
          <a:lstStyle/>
          <a:p>
            <a:r>
              <a:rPr lang="en-US" dirty="0"/>
              <a:t>Proper lighting - solar lighting – motion activated</a:t>
            </a:r>
          </a:p>
          <a:p>
            <a:r>
              <a:rPr lang="en-US" dirty="0"/>
              <a:t>Place low thorny plants near entryways and under 1</a:t>
            </a:r>
            <a:r>
              <a:rPr lang="en-US" baseline="30000" dirty="0"/>
              <a:t>st</a:t>
            </a:r>
            <a:r>
              <a:rPr lang="en-US" dirty="0"/>
              <a:t> floor windows</a:t>
            </a:r>
          </a:p>
          <a:p>
            <a:r>
              <a:rPr lang="en-US" dirty="0"/>
              <a:t>Reduces hiding spots around home – trim bushes </a:t>
            </a:r>
          </a:p>
          <a:p>
            <a:r>
              <a:rPr lang="en-US" dirty="0"/>
              <a:t>Noisy ground cover – gravel under windows makes noise when stepped on more than grass </a:t>
            </a:r>
          </a:p>
          <a:p>
            <a:r>
              <a:rPr lang="en-US" dirty="0"/>
              <a:t>Add barriers – fences, gates and security cameras as part of landscaping </a:t>
            </a:r>
          </a:p>
          <a:p>
            <a:endParaRPr lang="en-US" dirty="0"/>
          </a:p>
          <a:p>
            <a:endParaRPr lang="en-US" dirty="0"/>
          </a:p>
        </p:txBody>
      </p:sp>
      <p:sp>
        <p:nvSpPr>
          <p:cNvPr id="10" name="Text Placeholder 9">
            <a:extLst>
              <a:ext uri="{FF2B5EF4-FFF2-40B4-BE49-F238E27FC236}">
                <a16:creationId xmlns:a16="http://schemas.microsoft.com/office/drawing/2014/main" id="{41B8DC8C-1FD7-4773-B07E-7E4432766A4E}"/>
              </a:ext>
            </a:extLst>
          </p:cNvPr>
          <p:cNvSpPr>
            <a:spLocks noGrp="1"/>
          </p:cNvSpPr>
          <p:nvPr>
            <p:ph type="body" idx="1"/>
          </p:nvPr>
        </p:nvSpPr>
        <p:spPr/>
        <p:txBody>
          <a:bodyPr/>
          <a:lstStyle/>
          <a:p>
            <a:r>
              <a:rPr lang="en-US" dirty="0"/>
              <a:t>Home Mitigation 	</a:t>
            </a:r>
          </a:p>
        </p:txBody>
      </p:sp>
      <p:sp>
        <p:nvSpPr>
          <p:cNvPr id="11" name="Content Placeholder 10">
            <a:extLst>
              <a:ext uri="{FF2B5EF4-FFF2-40B4-BE49-F238E27FC236}">
                <a16:creationId xmlns:a16="http://schemas.microsoft.com/office/drawing/2014/main" id="{2B253683-524F-46CF-BFCD-BFF6A7A920A7}"/>
              </a:ext>
            </a:extLst>
          </p:cNvPr>
          <p:cNvSpPr>
            <a:spLocks noGrp="1"/>
          </p:cNvSpPr>
          <p:nvPr>
            <p:ph sz="half" idx="2"/>
          </p:nvPr>
        </p:nvSpPr>
        <p:spPr>
          <a:xfrm>
            <a:off x="371476" y="4247320"/>
            <a:ext cx="5582064" cy="2350328"/>
          </a:xfrm>
        </p:spPr>
        <p:txBody>
          <a:bodyPr>
            <a:normAutofit fontScale="92500" lnSpcReduction="20000"/>
          </a:bodyPr>
          <a:lstStyle/>
          <a:p>
            <a:r>
              <a:rPr lang="en-US" dirty="0"/>
              <a:t>Burn Break Zones around home </a:t>
            </a:r>
          </a:p>
          <a:p>
            <a:pPr lvl="1"/>
            <a:r>
              <a:rPr lang="en-US" dirty="0"/>
              <a:t>Fire Resistant plants landscaping </a:t>
            </a:r>
          </a:p>
          <a:p>
            <a:r>
              <a:rPr lang="en-US" dirty="0"/>
              <a:t>Secure tippy items </a:t>
            </a:r>
          </a:p>
          <a:p>
            <a:pPr lvl="1"/>
            <a:r>
              <a:rPr lang="en-US" dirty="0"/>
              <a:t>Inside and outside the home</a:t>
            </a:r>
          </a:p>
          <a:p>
            <a:r>
              <a:rPr lang="en-US" dirty="0"/>
              <a:t>Personal Cyber Security</a:t>
            </a:r>
          </a:p>
          <a:p>
            <a:r>
              <a:rPr lang="en-US" dirty="0"/>
              <a:t>All Weather Preparedness </a:t>
            </a:r>
          </a:p>
          <a:p>
            <a:pPr lvl="1"/>
            <a:r>
              <a:rPr lang="en-US" dirty="0"/>
              <a:t>People, Pets, Pipes &amp; Plants </a:t>
            </a:r>
          </a:p>
          <a:p>
            <a:r>
              <a:rPr lang="en-US" dirty="0"/>
              <a:t>Target Hardening </a:t>
            </a:r>
          </a:p>
          <a:p>
            <a:pPr marL="0" indent="0">
              <a:buNone/>
            </a:pPr>
            <a:endParaRPr lang="en-US" dirty="0"/>
          </a:p>
          <a:p>
            <a:endParaRPr lang="en-US" dirty="0"/>
          </a:p>
        </p:txBody>
      </p:sp>
      <p:pic>
        <p:nvPicPr>
          <p:cNvPr id="2" name="Picture 1">
            <a:extLst>
              <a:ext uri="{FF2B5EF4-FFF2-40B4-BE49-F238E27FC236}">
                <a16:creationId xmlns:a16="http://schemas.microsoft.com/office/drawing/2014/main" id="{FD3AE2E3-28FA-AD23-4932-E1A90D404D73}"/>
              </a:ext>
            </a:extLst>
          </p:cNvPr>
          <p:cNvPicPr>
            <a:picLocks noChangeAspect="1"/>
          </p:cNvPicPr>
          <p:nvPr/>
        </p:nvPicPr>
        <p:blipFill>
          <a:blip r:embed="rId3"/>
          <a:stretch>
            <a:fillRect/>
          </a:stretch>
        </p:blipFill>
        <p:spPr>
          <a:xfrm>
            <a:off x="371475" y="877538"/>
            <a:ext cx="3524249" cy="2640622"/>
          </a:xfrm>
          <a:prstGeom prst="rect">
            <a:avLst/>
          </a:prstGeom>
        </p:spPr>
      </p:pic>
      <p:pic>
        <p:nvPicPr>
          <p:cNvPr id="6" name="Picture 5">
            <a:extLst>
              <a:ext uri="{FF2B5EF4-FFF2-40B4-BE49-F238E27FC236}">
                <a16:creationId xmlns:a16="http://schemas.microsoft.com/office/drawing/2014/main" id="{718994E2-E7B0-262B-A4AC-8995026A64B9}"/>
              </a:ext>
            </a:extLst>
          </p:cNvPr>
          <p:cNvPicPr>
            <a:picLocks noChangeAspect="1"/>
          </p:cNvPicPr>
          <p:nvPr/>
        </p:nvPicPr>
        <p:blipFill>
          <a:blip r:embed="rId4"/>
          <a:stretch>
            <a:fillRect/>
          </a:stretch>
        </p:blipFill>
        <p:spPr>
          <a:xfrm>
            <a:off x="7985919" y="921016"/>
            <a:ext cx="3719512" cy="2596896"/>
          </a:xfrm>
          <a:prstGeom prst="rect">
            <a:avLst/>
          </a:prstGeom>
        </p:spPr>
      </p:pic>
    </p:spTree>
    <p:extLst>
      <p:ext uri="{BB962C8B-B14F-4D97-AF65-F5344CB8AC3E}">
        <p14:creationId xmlns:p14="http://schemas.microsoft.com/office/powerpoint/2010/main" val="1154969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F8E5BC1-257F-4CA0-A14D-8A76F6198211}"/>
              </a:ext>
            </a:extLst>
          </p:cNvPr>
          <p:cNvSpPr>
            <a:spLocks noGrp="1"/>
          </p:cNvSpPr>
          <p:nvPr>
            <p:ph type="title"/>
          </p:nvPr>
        </p:nvSpPr>
        <p:spPr/>
        <p:txBody>
          <a:bodyPr/>
          <a:lstStyle/>
          <a:p>
            <a:r>
              <a:rPr lang="en-US" dirty="0"/>
              <a:t>Additional Training for Families  </a:t>
            </a:r>
          </a:p>
        </p:txBody>
      </p:sp>
      <p:sp>
        <p:nvSpPr>
          <p:cNvPr id="3" name="Slide Number Placeholder 2">
            <a:extLst>
              <a:ext uri="{FF2B5EF4-FFF2-40B4-BE49-F238E27FC236}">
                <a16:creationId xmlns:a16="http://schemas.microsoft.com/office/drawing/2014/main" id="{CE84475F-A218-40AD-91D5-2A42073651D9}"/>
              </a:ext>
            </a:extLst>
          </p:cNvPr>
          <p:cNvSpPr>
            <a:spLocks noGrp="1"/>
          </p:cNvSpPr>
          <p:nvPr>
            <p:ph type="sldNum" sz="quarter" idx="12"/>
          </p:nvPr>
        </p:nvSpPr>
        <p:spPr/>
        <p:txBody>
          <a:bodyPr/>
          <a:lstStyle/>
          <a:p>
            <a:fld id="{03DC2DEF-D2FE-4B45-ABA4-9F153FD1C98A}" type="slidenum">
              <a:rPr lang="en-US" smtClean="0"/>
              <a:t>12</a:t>
            </a:fld>
            <a:endParaRPr lang="en-US" dirty="0"/>
          </a:p>
        </p:txBody>
      </p:sp>
      <p:sp>
        <p:nvSpPr>
          <p:cNvPr id="14" name="Text Placeholder 13">
            <a:extLst>
              <a:ext uri="{FF2B5EF4-FFF2-40B4-BE49-F238E27FC236}">
                <a16:creationId xmlns:a16="http://schemas.microsoft.com/office/drawing/2014/main" id="{32B0CB1D-E6FE-4346-B4DC-C1AC8F0F5CC6}"/>
              </a:ext>
            </a:extLst>
          </p:cNvPr>
          <p:cNvSpPr>
            <a:spLocks noGrp="1"/>
          </p:cNvSpPr>
          <p:nvPr>
            <p:ph type="body" sz="quarter" idx="20"/>
          </p:nvPr>
        </p:nvSpPr>
        <p:spPr/>
        <p:txBody>
          <a:bodyPr/>
          <a:lstStyle/>
          <a:p>
            <a:r>
              <a:rPr lang="en-US" dirty="0"/>
              <a:t>Community Emergency Response Team</a:t>
            </a:r>
          </a:p>
          <a:p>
            <a:endParaRPr lang="en-US" dirty="0"/>
          </a:p>
          <a:p>
            <a:endParaRPr lang="en-US" dirty="0"/>
          </a:p>
        </p:txBody>
      </p:sp>
      <p:sp>
        <p:nvSpPr>
          <p:cNvPr id="18" name="Text Placeholder 17">
            <a:extLst>
              <a:ext uri="{FF2B5EF4-FFF2-40B4-BE49-F238E27FC236}">
                <a16:creationId xmlns:a16="http://schemas.microsoft.com/office/drawing/2014/main" id="{6EBA6953-980C-4C61-AFA3-018201F6E289}"/>
              </a:ext>
            </a:extLst>
          </p:cNvPr>
          <p:cNvSpPr>
            <a:spLocks noGrp="1"/>
          </p:cNvSpPr>
          <p:nvPr>
            <p:ph type="body" sz="quarter" idx="24"/>
          </p:nvPr>
        </p:nvSpPr>
        <p:spPr>
          <a:xfrm>
            <a:off x="412313" y="5006405"/>
            <a:ext cx="2686613" cy="1729926"/>
          </a:xfrm>
        </p:spPr>
        <p:txBody>
          <a:bodyPr/>
          <a:lstStyle/>
          <a:p>
            <a:pPr marL="285750" indent="-285750" algn="l">
              <a:buFont typeface="Arial" panose="020B0604020202020204" pitchFamily="34" charset="0"/>
              <a:buChar char="•"/>
            </a:pPr>
            <a:r>
              <a:rPr lang="en-US" dirty="0"/>
              <a:t>Learn more about preparedness</a:t>
            </a:r>
          </a:p>
          <a:p>
            <a:pPr marL="285750" indent="-285750" algn="l">
              <a:buFont typeface="Arial" panose="020B0604020202020204" pitchFamily="34" charset="0"/>
              <a:buChar char="•"/>
            </a:pPr>
            <a:r>
              <a:rPr lang="en-US" dirty="0"/>
              <a:t>Emergency First Aid</a:t>
            </a:r>
          </a:p>
          <a:p>
            <a:pPr marL="285750" indent="-285750" algn="l">
              <a:buFont typeface="Arial" panose="020B0604020202020204" pitchFamily="34" charset="0"/>
              <a:buChar char="•"/>
            </a:pPr>
            <a:r>
              <a:rPr lang="en-US" dirty="0"/>
              <a:t>Fire Safety</a:t>
            </a:r>
          </a:p>
          <a:p>
            <a:pPr marL="285750" indent="-285750" algn="l">
              <a:buFont typeface="Arial" panose="020B0604020202020204" pitchFamily="34" charset="0"/>
              <a:buChar char="•"/>
            </a:pPr>
            <a:r>
              <a:rPr lang="en-US" dirty="0"/>
              <a:t>Light Search &amp; Rescue</a:t>
            </a:r>
          </a:p>
          <a:p>
            <a:pPr algn="l">
              <a:lnSpc>
                <a:spcPct val="100000"/>
              </a:lnSpc>
            </a:pPr>
            <a:endParaRPr lang="en-US" dirty="0"/>
          </a:p>
        </p:txBody>
      </p:sp>
      <p:sp>
        <p:nvSpPr>
          <p:cNvPr id="19" name="Text Placeholder 18">
            <a:extLst>
              <a:ext uri="{FF2B5EF4-FFF2-40B4-BE49-F238E27FC236}">
                <a16:creationId xmlns:a16="http://schemas.microsoft.com/office/drawing/2014/main" id="{1EA45180-5246-464E-BDD0-2AB792997E91}"/>
              </a:ext>
            </a:extLst>
          </p:cNvPr>
          <p:cNvSpPr>
            <a:spLocks noGrp="1"/>
          </p:cNvSpPr>
          <p:nvPr>
            <p:ph type="body" sz="quarter" idx="25"/>
          </p:nvPr>
        </p:nvSpPr>
        <p:spPr/>
        <p:txBody>
          <a:bodyPr/>
          <a:lstStyle/>
          <a:p>
            <a:r>
              <a:rPr lang="en-US" dirty="0"/>
              <a:t>Stop the Bleed	</a:t>
            </a:r>
          </a:p>
        </p:txBody>
      </p:sp>
      <p:sp>
        <p:nvSpPr>
          <p:cNvPr id="20" name="Text Placeholder 19">
            <a:extLst>
              <a:ext uri="{FF2B5EF4-FFF2-40B4-BE49-F238E27FC236}">
                <a16:creationId xmlns:a16="http://schemas.microsoft.com/office/drawing/2014/main" id="{7E61202C-1274-459A-A89D-C23AE8A261C7}"/>
              </a:ext>
            </a:extLst>
          </p:cNvPr>
          <p:cNvSpPr>
            <a:spLocks noGrp="1"/>
          </p:cNvSpPr>
          <p:nvPr>
            <p:ph type="body" sz="quarter" idx="26"/>
          </p:nvPr>
        </p:nvSpPr>
        <p:spPr>
          <a:xfrm>
            <a:off x="3333575" y="4810125"/>
            <a:ext cx="2686613" cy="1925825"/>
          </a:xfrm>
        </p:spPr>
        <p:txBody>
          <a:bodyPr/>
          <a:lstStyle/>
          <a:p>
            <a:endParaRPr lang="en-US" dirty="0"/>
          </a:p>
          <a:p>
            <a:pPr marL="285750" indent="-285750" algn="l">
              <a:buFont typeface="Arial" panose="020B0604020202020204" pitchFamily="34" charset="0"/>
              <a:buChar char="•"/>
            </a:pPr>
            <a:r>
              <a:rPr lang="en-US" dirty="0"/>
              <a:t>Learn techniques to stop bleeding and possibly safe a life</a:t>
            </a:r>
          </a:p>
          <a:p>
            <a:pPr marL="285750" indent="-285750" algn="l">
              <a:buFont typeface="Arial" panose="020B0604020202020204" pitchFamily="34" charset="0"/>
              <a:buChar char="•"/>
            </a:pPr>
            <a:r>
              <a:rPr lang="en-US" dirty="0"/>
              <a:t>Sponsor a local class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
        <p:nvSpPr>
          <p:cNvPr id="21" name="Text Placeholder 20">
            <a:extLst>
              <a:ext uri="{FF2B5EF4-FFF2-40B4-BE49-F238E27FC236}">
                <a16:creationId xmlns:a16="http://schemas.microsoft.com/office/drawing/2014/main" id="{B7A4F278-30B9-44DC-81DE-0BB8DC7D9B43}"/>
              </a:ext>
            </a:extLst>
          </p:cNvPr>
          <p:cNvSpPr>
            <a:spLocks noGrp="1"/>
          </p:cNvSpPr>
          <p:nvPr>
            <p:ph type="body" sz="quarter" idx="27"/>
          </p:nvPr>
        </p:nvSpPr>
        <p:spPr/>
        <p:txBody>
          <a:bodyPr/>
          <a:lstStyle/>
          <a:p>
            <a:r>
              <a:rPr lang="en-US" dirty="0"/>
              <a:t>CRASE</a:t>
            </a:r>
          </a:p>
        </p:txBody>
      </p:sp>
      <p:sp>
        <p:nvSpPr>
          <p:cNvPr id="22" name="Text Placeholder 21">
            <a:extLst>
              <a:ext uri="{FF2B5EF4-FFF2-40B4-BE49-F238E27FC236}">
                <a16:creationId xmlns:a16="http://schemas.microsoft.com/office/drawing/2014/main" id="{6E82B8CE-8692-4360-9A23-C2348C7B858B}"/>
              </a:ext>
            </a:extLst>
          </p:cNvPr>
          <p:cNvSpPr>
            <a:spLocks noGrp="1"/>
          </p:cNvSpPr>
          <p:nvPr>
            <p:ph type="body" sz="quarter" idx="28"/>
          </p:nvPr>
        </p:nvSpPr>
        <p:spPr>
          <a:xfrm>
            <a:off x="6260722" y="4733926"/>
            <a:ext cx="2686613" cy="1811592"/>
          </a:xfrm>
        </p:spPr>
        <p:txBody>
          <a:bodyPr/>
          <a:lstStyle/>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Learn possible ways to respond to an active attack</a:t>
            </a:r>
          </a:p>
          <a:p>
            <a:pPr marL="285750" indent="-285750" algn="l">
              <a:buFont typeface="Arial" panose="020B0604020202020204" pitchFamily="34" charset="0"/>
              <a:buChar char="•"/>
            </a:pPr>
            <a:r>
              <a:rPr lang="en-US" dirty="0"/>
              <a:t>Run – Hide – Fight</a:t>
            </a:r>
          </a:p>
          <a:p>
            <a:pPr marL="285750" indent="-285750" algn="l">
              <a:buFont typeface="Arial" panose="020B0604020202020204" pitchFamily="34" charset="0"/>
              <a:buChar char="•"/>
            </a:pPr>
            <a:r>
              <a:rPr lang="en-US" dirty="0"/>
              <a:t>Sponsor a local class </a:t>
            </a:r>
          </a:p>
        </p:txBody>
      </p:sp>
      <p:sp>
        <p:nvSpPr>
          <p:cNvPr id="23" name="Text Placeholder 22">
            <a:extLst>
              <a:ext uri="{FF2B5EF4-FFF2-40B4-BE49-F238E27FC236}">
                <a16:creationId xmlns:a16="http://schemas.microsoft.com/office/drawing/2014/main" id="{7372C0BC-293C-400A-8073-0246B833FC7B}"/>
              </a:ext>
            </a:extLst>
          </p:cNvPr>
          <p:cNvSpPr>
            <a:spLocks noGrp="1"/>
          </p:cNvSpPr>
          <p:nvPr>
            <p:ph type="body" sz="quarter" idx="29"/>
          </p:nvPr>
        </p:nvSpPr>
        <p:spPr/>
        <p:txBody>
          <a:bodyPr/>
          <a:lstStyle/>
          <a:p>
            <a:r>
              <a:rPr lang="en-US" dirty="0"/>
              <a:t>CPR/AED/Basic First Aid</a:t>
            </a:r>
          </a:p>
        </p:txBody>
      </p:sp>
      <p:sp>
        <p:nvSpPr>
          <p:cNvPr id="24" name="Text Placeholder 23">
            <a:extLst>
              <a:ext uri="{FF2B5EF4-FFF2-40B4-BE49-F238E27FC236}">
                <a16:creationId xmlns:a16="http://schemas.microsoft.com/office/drawing/2014/main" id="{A7CB8132-D875-4ED5-9967-5C58F21B10E3}"/>
              </a:ext>
            </a:extLst>
          </p:cNvPr>
          <p:cNvSpPr>
            <a:spLocks noGrp="1"/>
          </p:cNvSpPr>
          <p:nvPr>
            <p:ph type="body" sz="quarter" idx="30"/>
          </p:nvPr>
        </p:nvSpPr>
        <p:spPr>
          <a:xfrm>
            <a:off x="9205349" y="5006024"/>
            <a:ext cx="2686613" cy="1539493"/>
          </a:xfrm>
        </p:spPr>
        <p:txBody>
          <a:bodyPr/>
          <a:lstStyle/>
          <a:p>
            <a:pPr marL="285750" indent="-285750" algn="l">
              <a:buFont typeface="Arial" panose="020B0604020202020204" pitchFamily="34" charset="0"/>
              <a:buChar char="•"/>
            </a:pPr>
            <a:r>
              <a:rPr lang="en-US" dirty="0"/>
              <a:t>How to properly do CPR</a:t>
            </a:r>
          </a:p>
          <a:p>
            <a:pPr marL="285750" indent="-285750" algn="l">
              <a:buFont typeface="Arial" panose="020B0604020202020204" pitchFamily="34" charset="0"/>
              <a:buChar char="•"/>
            </a:pPr>
            <a:r>
              <a:rPr lang="en-US" dirty="0"/>
              <a:t>When to use and AED</a:t>
            </a:r>
          </a:p>
          <a:p>
            <a:pPr marL="285750" indent="-285750" algn="l">
              <a:buFont typeface="Arial" panose="020B0604020202020204" pitchFamily="34" charset="0"/>
              <a:buChar char="•"/>
            </a:pPr>
            <a:r>
              <a:rPr lang="en-US" dirty="0"/>
              <a:t>Basic First Aid</a:t>
            </a:r>
          </a:p>
          <a:p>
            <a:pPr marL="285750" indent="-285750" algn="l">
              <a:buFont typeface="Arial" panose="020B0604020202020204" pitchFamily="34" charset="0"/>
              <a:buChar char="•"/>
            </a:pPr>
            <a:r>
              <a:rPr lang="en-US" dirty="0"/>
              <a:t>Attend a class </a:t>
            </a:r>
          </a:p>
          <a:p>
            <a:pPr marL="285750" indent="-285750" algn="l">
              <a:buFont typeface="Arial" panose="020B0604020202020204" pitchFamily="34" charset="0"/>
              <a:buChar char="•"/>
            </a:pPr>
            <a:endParaRPr lang="en-US" dirty="0"/>
          </a:p>
        </p:txBody>
      </p:sp>
      <p:pic>
        <p:nvPicPr>
          <p:cNvPr id="17" name="Picture Placeholder 16" descr="Logo&#10;&#10;Description automatically generated with medium confidence">
            <a:extLst>
              <a:ext uri="{FF2B5EF4-FFF2-40B4-BE49-F238E27FC236}">
                <a16:creationId xmlns:a16="http://schemas.microsoft.com/office/drawing/2014/main" id="{7ACC99E1-0B6F-C081-EC9B-50A739109C83}"/>
              </a:ext>
            </a:extLst>
          </p:cNvPr>
          <p:cNvPicPr>
            <a:picLocks noGrp="1" noChangeAspect="1"/>
          </p:cNvPicPr>
          <p:nvPr>
            <p:ph type="pic" sz="quarter" idx="23"/>
          </p:nvPr>
        </p:nvPicPr>
        <p:blipFill>
          <a:blip r:embed="rId3"/>
          <a:srcRect l="9960" r="9960"/>
          <a:stretch>
            <a:fillRect/>
          </a:stretch>
        </p:blipFill>
        <p:spPr>
          <a:xfrm>
            <a:off x="467419" y="1732910"/>
            <a:ext cx="2494721" cy="2226366"/>
          </a:xfrm>
        </p:spPr>
      </p:pic>
      <p:pic>
        <p:nvPicPr>
          <p:cNvPr id="25" name="Picture 24">
            <a:extLst>
              <a:ext uri="{FF2B5EF4-FFF2-40B4-BE49-F238E27FC236}">
                <a16:creationId xmlns:a16="http://schemas.microsoft.com/office/drawing/2014/main" id="{527DEAAF-0A5C-4F5A-8FDD-EB9045DFB413}"/>
              </a:ext>
            </a:extLst>
          </p:cNvPr>
          <p:cNvPicPr>
            <a:picLocks noChangeAspect="1"/>
          </p:cNvPicPr>
          <p:nvPr/>
        </p:nvPicPr>
        <p:blipFill>
          <a:blip r:embed="rId4"/>
          <a:stretch>
            <a:fillRect/>
          </a:stretch>
        </p:blipFill>
        <p:spPr>
          <a:xfrm>
            <a:off x="3349717" y="1974555"/>
            <a:ext cx="2619375" cy="1743075"/>
          </a:xfrm>
          <a:prstGeom prst="rect">
            <a:avLst/>
          </a:prstGeom>
        </p:spPr>
      </p:pic>
      <p:pic>
        <p:nvPicPr>
          <p:cNvPr id="26" name="Picture 25">
            <a:extLst>
              <a:ext uri="{FF2B5EF4-FFF2-40B4-BE49-F238E27FC236}">
                <a16:creationId xmlns:a16="http://schemas.microsoft.com/office/drawing/2014/main" id="{2B7CF2A7-6658-4930-9096-489CC8482C03}"/>
              </a:ext>
            </a:extLst>
          </p:cNvPr>
          <p:cNvPicPr>
            <a:picLocks noChangeAspect="1"/>
          </p:cNvPicPr>
          <p:nvPr/>
        </p:nvPicPr>
        <p:blipFill>
          <a:blip r:embed="rId5"/>
          <a:stretch>
            <a:fillRect/>
          </a:stretch>
        </p:blipFill>
        <p:spPr>
          <a:xfrm>
            <a:off x="6180040" y="2031705"/>
            <a:ext cx="2847975" cy="1600200"/>
          </a:xfrm>
          <a:prstGeom prst="rect">
            <a:avLst/>
          </a:prstGeom>
        </p:spPr>
      </p:pic>
      <p:pic>
        <p:nvPicPr>
          <p:cNvPr id="27" name="Picture 26">
            <a:extLst>
              <a:ext uri="{FF2B5EF4-FFF2-40B4-BE49-F238E27FC236}">
                <a16:creationId xmlns:a16="http://schemas.microsoft.com/office/drawing/2014/main" id="{3DA26193-C72B-7328-8617-757437C78400}"/>
              </a:ext>
            </a:extLst>
          </p:cNvPr>
          <p:cNvPicPr>
            <a:picLocks noChangeAspect="1"/>
          </p:cNvPicPr>
          <p:nvPr/>
        </p:nvPicPr>
        <p:blipFill>
          <a:blip r:embed="rId6"/>
          <a:stretch>
            <a:fillRect/>
          </a:stretch>
        </p:blipFill>
        <p:spPr>
          <a:xfrm>
            <a:off x="9510430" y="1759001"/>
            <a:ext cx="2076450" cy="2200275"/>
          </a:xfrm>
          <a:prstGeom prst="rect">
            <a:avLst/>
          </a:prstGeom>
        </p:spPr>
      </p:pic>
    </p:spTree>
    <p:extLst>
      <p:ext uri="{BB962C8B-B14F-4D97-AF65-F5344CB8AC3E}">
        <p14:creationId xmlns:p14="http://schemas.microsoft.com/office/powerpoint/2010/main" val="1509314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Preparing Makes Sense">
            <a:hlinkClick r:id="" action="ppaction://media"/>
            <a:extLst>
              <a:ext uri="{FF2B5EF4-FFF2-40B4-BE49-F238E27FC236}">
                <a16:creationId xmlns:a16="http://schemas.microsoft.com/office/drawing/2014/main" id="{C2389A19-EA6E-24B4-114E-3E231B2C12FE}"/>
              </a:ext>
            </a:extLst>
          </p:cNvPr>
          <p:cNvPicPr>
            <a:picLocks noRot="1" noChangeAspect="1"/>
          </p:cNvPicPr>
          <p:nvPr>
            <a:videoFile r:link="rId1"/>
          </p:nvPr>
        </p:nvPicPr>
        <p:blipFill>
          <a:blip r:embed="rId4"/>
          <a:stretch>
            <a:fillRect/>
          </a:stretch>
        </p:blipFill>
        <p:spPr>
          <a:xfrm>
            <a:off x="100393" y="142875"/>
            <a:ext cx="11025396" cy="6229350"/>
          </a:xfrm>
          <a:prstGeom prst="rect">
            <a:avLst/>
          </a:prstGeom>
        </p:spPr>
      </p:pic>
      <p:sp>
        <p:nvSpPr>
          <p:cNvPr id="3" name="TextBox 2">
            <a:extLst>
              <a:ext uri="{FF2B5EF4-FFF2-40B4-BE49-F238E27FC236}">
                <a16:creationId xmlns:a16="http://schemas.microsoft.com/office/drawing/2014/main" id="{1F12A189-437E-6022-2774-EA739C285DE9}"/>
              </a:ext>
            </a:extLst>
          </p:cNvPr>
          <p:cNvSpPr txBox="1"/>
          <p:nvPr/>
        </p:nvSpPr>
        <p:spPr>
          <a:xfrm>
            <a:off x="457199" y="6372225"/>
            <a:ext cx="7286625" cy="369332"/>
          </a:xfrm>
          <a:prstGeom prst="rect">
            <a:avLst/>
          </a:prstGeom>
          <a:noFill/>
        </p:spPr>
        <p:txBody>
          <a:bodyPr wrap="square" rtlCol="0">
            <a:spAutoFit/>
          </a:bodyPr>
          <a:lstStyle/>
          <a:p>
            <a:r>
              <a:rPr lang="en-US" dirty="0">
                <a:hlinkClick r:id="rId5"/>
              </a:rPr>
              <a:t>Video Link: https://www.youtube.com/watch?v=6D_MmRz8gsU</a:t>
            </a:r>
            <a:endParaRPr lang="en-US" dirty="0"/>
          </a:p>
        </p:txBody>
      </p:sp>
    </p:spTree>
    <p:extLst>
      <p:ext uri="{BB962C8B-B14F-4D97-AF65-F5344CB8AC3E}">
        <p14:creationId xmlns:p14="http://schemas.microsoft.com/office/powerpoint/2010/main" val="240296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75090" y="0"/>
            <a:ext cx="12267090" cy="1175444"/>
          </a:xfrm>
        </p:spPr>
        <p:txBody>
          <a:bodyPr/>
          <a:lstStyle/>
          <a:p>
            <a:r>
              <a:rPr lang="en-US" dirty="0">
                <a:solidFill>
                  <a:schemeClr val="bg1"/>
                </a:solidFill>
              </a:rPr>
              <a:t>Business Disaster Preparedness Plan</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14</a:t>
            </a:fld>
            <a:endParaRPr lang="en-US" dirty="0"/>
          </a:p>
        </p:txBody>
      </p:sp>
      <p:sp>
        <p:nvSpPr>
          <p:cNvPr id="7" name="TextBox 6">
            <a:extLst>
              <a:ext uri="{FF2B5EF4-FFF2-40B4-BE49-F238E27FC236}">
                <a16:creationId xmlns:a16="http://schemas.microsoft.com/office/drawing/2014/main" id="{6E0CFA5C-2938-F7EA-2242-5CE1C85FADE7}"/>
              </a:ext>
            </a:extLst>
          </p:cNvPr>
          <p:cNvSpPr txBox="1"/>
          <p:nvPr/>
        </p:nvSpPr>
        <p:spPr>
          <a:xfrm>
            <a:off x="323850" y="3069193"/>
            <a:ext cx="5715000" cy="4524315"/>
          </a:xfrm>
          <a:prstGeom prst="rect">
            <a:avLst/>
          </a:prstGeom>
          <a:noFill/>
        </p:spPr>
        <p:txBody>
          <a:bodyPr wrap="square" rtlCol="0">
            <a:spAutoFit/>
          </a:bodyPr>
          <a:lstStyle/>
          <a:p>
            <a:r>
              <a:rPr lang="en-US" sz="2400" b="1" u="sng" dirty="0"/>
              <a:t>How will your Business Operate in an Emergency or Disaster?</a:t>
            </a:r>
          </a:p>
          <a:p>
            <a:pPr marL="342900" indent="-342900">
              <a:buFont typeface="Arial" panose="020B0604020202020204" pitchFamily="34" charset="0"/>
              <a:buChar char="•"/>
            </a:pPr>
            <a:r>
              <a:rPr lang="en-US" sz="2400" dirty="0"/>
              <a:t>Business Emergency Communications Plan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Continuity of Business Plan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Data Plan</a:t>
            </a:r>
          </a:p>
          <a:p>
            <a:endParaRPr lang="en-US" sz="2400" dirty="0"/>
          </a:p>
          <a:p>
            <a:pPr marL="342900" indent="-342900">
              <a:buFont typeface="Arial" panose="020B0604020202020204" pitchFamily="34" charset="0"/>
              <a:buChar char="•"/>
            </a:pPr>
            <a:r>
              <a:rPr lang="en-US" sz="2400" dirty="0"/>
              <a:t>Alternate Location Plan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pic>
        <p:nvPicPr>
          <p:cNvPr id="2" name="Picture 1">
            <a:extLst>
              <a:ext uri="{FF2B5EF4-FFF2-40B4-BE49-F238E27FC236}">
                <a16:creationId xmlns:a16="http://schemas.microsoft.com/office/drawing/2014/main" id="{AAA73E5C-6289-DB9B-48E8-7FC43C30FBCA}"/>
              </a:ext>
            </a:extLst>
          </p:cNvPr>
          <p:cNvPicPr>
            <a:picLocks noChangeAspect="1"/>
          </p:cNvPicPr>
          <p:nvPr/>
        </p:nvPicPr>
        <p:blipFill>
          <a:blip r:embed="rId3"/>
          <a:stretch>
            <a:fillRect/>
          </a:stretch>
        </p:blipFill>
        <p:spPr>
          <a:xfrm>
            <a:off x="6477000" y="3607358"/>
            <a:ext cx="5715000" cy="2857500"/>
          </a:xfrm>
          <a:prstGeom prst="rect">
            <a:avLst/>
          </a:prstGeom>
        </p:spPr>
      </p:pic>
      <p:pic>
        <p:nvPicPr>
          <p:cNvPr id="4" name="Picture 3">
            <a:extLst>
              <a:ext uri="{FF2B5EF4-FFF2-40B4-BE49-F238E27FC236}">
                <a16:creationId xmlns:a16="http://schemas.microsoft.com/office/drawing/2014/main" id="{1B8804DE-895B-BFD7-60B6-9C3DF2626676}"/>
              </a:ext>
            </a:extLst>
          </p:cNvPr>
          <p:cNvPicPr>
            <a:picLocks noChangeAspect="1"/>
          </p:cNvPicPr>
          <p:nvPr/>
        </p:nvPicPr>
        <p:blipFill>
          <a:blip r:embed="rId4"/>
          <a:stretch>
            <a:fillRect/>
          </a:stretch>
        </p:blipFill>
        <p:spPr>
          <a:xfrm>
            <a:off x="4786312" y="981699"/>
            <a:ext cx="2619375" cy="1743075"/>
          </a:xfrm>
          <a:prstGeom prst="rect">
            <a:avLst/>
          </a:prstGeom>
        </p:spPr>
      </p:pic>
    </p:spTree>
    <p:extLst>
      <p:ext uri="{BB962C8B-B14F-4D97-AF65-F5344CB8AC3E}">
        <p14:creationId xmlns:p14="http://schemas.microsoft.com/office/powerpoint/2010/main" val="29291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icture containing tree, outdoor&#10;&#10;Description automatically generated">
            <a:extLst>
              <a:ext uri="{FF2B5EF4-FFF2-40B4-BE49-F238E27FC236}">
                <a16:creationId xmlns:a16="http://schemas.microsoft.com/office/drawing/2014/main" id="{3049EB7A-667D-A5EE-4456-9D1650AB1825}"/>
              </a:ext>
            </a:extLst>
          </p:cNvPr>
          <p:cNvPicPr>
            <a:picLocks noGrp="1" noChangeAspect="1" noChangeArrowheads="1"/>
          </p:cNvPicPr>
          <p:nvPr>
            <p:ph type="pic" sz="quarter" idx="10"/>
          </p:nvPr>
        </p:nvPicPr>
        <p:blipFill rotWithShape="1">
          <a:blip r:embed="rId3">
            <a:extLst>
              <a:ext uri="{28A0092B-C50C-407E-A947-70E740481C1C}">
                <a14:useLocalDpi xmlns:a14="http://schemas.microsoft.com/office/drawing/2010/main" val="0"/>
              </a:ext>
            </a:extLst>
          </a:blip>
          <a:srcRect l="8279" r="23466"/>
          <a:stretch/>
        </p:blipFill>
        <p:spPr bwMode="auto">
          <a:xfrm>
            <a:off x="5016500" y="472281"/>
            <a:ext cx="7175500" cy="5913439"/>
          </a:xfrm>
          <a:prstGeom prst="rect">
            <a:avLst/>
          </a:prstGeom>
          <a:solidFill>
            <a:srgbClr val="FFFFFF"/>
          </a:solidFill>
        </p:spPr>
      </p:pic>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a:xfrm>
            <a:off x="371476" y="1779589"/>
            <a:ext cx="4416424" cy="2182811"/>
          </a:xfrm>
        </p:spPr>
        <p:txBody>
          <a:bodyPr anchor="b">
            <a:normAutofit/>
          </a:bodyPr>
          <a:lstStyle/>
          <a:p>
            <a:r>
              <a:rPr lang="en-US" dirty="0"/>
              <a:t>Questions ?</a:t>
            </a:r>
          </a:p>
        </p:txBody>
      </p:sp>
      <p:sp>
        <p:nvSpPr>
          <p:cNvPr id="4" name="Subtitle 3">
            <a:extLst>
              <a:ext uri="{FF2B5EF4-FFF2-40B4-BE49-F238E27FC236}">
                <a16:creationId xmlns:a16="http://schemas.microsoft.com/office/drawing/2014/main" id="{C6D24F99-E026-485A-96CD-AEC98137262A}"/>
              </a:ext>
            </a:extLst>
          </p:cNvPr>
          <p:cNvSpPr>
            <a:spLocks noGrp="1"/>
          </p:cNvSpPr>
          <p:nvPr>
            <p:ph type="subTitle" idx="1"/>
          </p:nvPr>
        </p:nvSpPr>
        <p:spPr>
          <a:xfrm>
            <a:off x="371476" y="4079083"/>
            <a:ext cx="4416424" cy="976311"/>
          </a:xfrm>
        </p:spPr>
        <p:txBody>
          <a:bodyPr>
            <a:normAutofit/>
          </a:bodyPr>
          <a:lstStyle/>
          <a:p>
            <a:r>
              <a:rPr lang="en-US" b="1" dirty="0"/>
              <a:t>Thank you </a:t>
            </a:r>
            <a:r>
              <a:rPr lang="en-US" dirty="0"/>
              <a:t>for your time today.</a:t>
            </a:r>
          </a:p>
          <a:p>
            <a:r>
              <a:rPr lang="en-US" dirty="0"/>
              <a:t>You are Appreciated</a:t>
            </a:r>
          </a:p>
        </p:txBody>
      </p:sp>
    </p:spTree>
    <p:extLst>
      <p:ext uri="{BB962C8B-B14F-4D97-AF65-F5344CB8AC3E}">
        <p14:creationId xmlns:p14="http://schemas.microsoft.com/office/powerpoint/2010/main" val="3429477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619197" y="1296177"/>
            <a:ext cx="4611055" cy="1275574"/>
          </a:xfrm>
        </p:spPr>
        <p:txBody>
          <a:bodyPr/>
          <a:lstStyle/>
          <a:p>
            <a:pPr algn="ctr"/>
            <a:r>
              <a:rPr lang="en-US" dirty="0"/>
              <a:t>Contact Information</a:t>
            </a:r>
            <a:br>
              <a:rPr lang="en-US" dirty="0"/>
            </a:br>
            <a:endParaRPr lang="en-US" dirty="0"/>
          </a:p>
        </p:txBody>
      </p:sp>
      <p:sp>
        <p:nvSpPr>
          <p:cNvPr id="7" name="Content Placeholder 6">
            <a:extLst>
              <a:ext uri="{FF2B5EF4-FFF2-40B4-BE49-F238E27FC236}">
                <a16:creationId xmlns:a16="http://schemas.microsoft.com/office/drawing/2014/main" id="{1D6EB617-E017-4B26-9576-8578E948979A}"/>
              </a:ext>
            </a:extLst>
          </p:cNvPr>
          <p:cNvSpPr>
            <a:spLocks noGrp="1"/>
          </p:cNvSpPr>
          <p:nvPr>
            <p:ph idx="1"/>
          </p:nvPr>
        </p:nvSpPr>
        <p:spPr>
          <a:xfrm>
            <a:off x="6619198" y="2743201"/>
            <a:ext cx="5272764" cy="2888230"/>
          </a:xfrm>
        </p:spPr>
        <p:txBody>
          <a:bodyPr>
            <a:normAutofit fontScale="92500" lnSpcReduction="20000"/>
          </a:bodyPr>
          <a:lstStyle/>
          <a:p>
            <a:r>
              <a:rPr lang="en-US" sz="2800" b="1" dirty="0"/>
              <a:t>Andy Cardiel </a:t>
            </a:r>
            <a:r>
              <a:rPr lang="en-US" sz="2400" dirty="0"/>
              <a:t>– City of New Braunfels</a:t>
            </a:r>
          </a:p>
          <a:p>
            <a:pPr marL="0" indent="0">
              <a:buNone/>
            </a:pPr>
            <a:r>
              <a:rPr lang="en-US" sz="2400" dirty="0"/>
              <a:t>    Emergency Management Coordinator </a:t>
            </a:r>
          </a:p>
          <a:p>
            <a:pPr lvl="1"/>
            <a:r>
              <a:rPr lang="en-US" sz="2400" dirty="0">
                <a:hlinkClick r:id="rId3"/>
              </a:rPr>
              <a:t>acardiel@newbraunfels.gov</a:t>
            </a:r>
            <a:endParaRPr lang="en-US" sz="2400" dirty="0"/>
          </a:p>
          <a:p>
            <a:pPr lvl="1"/>
            <a:r>
              <a:rPr lang="en-US" sz="2400" dirty="0"/>
              <a:t>820-221-4270</a:t>
            </a:r>
          </a:p>
          <a:p>
            <a:endParaRPr lang="en-US" sz="2800" b="1" dirty="0"/>
          </a:p>
          <a:p>
            <a:r>
              <a:rPr lang="en-US" sz="2800" dirty="0"/>
              <a:t>NBCERT Program Director </a:t>
            </a:r>
          </a:p>
          <a:p>
            <a:pPr lvl="1"/>
            <a:r>
              <a:rPr lang="en-US" sz="2400" dirty="0">
                <a:hlinkClick r:id="rId4"/>
              </a:rPr>
              <a:t>nbcertoffice@gmail.com</a:t>
            </a:r>
            <a:endParaRPr lang="en-US" sz="2400" dirty="0"/>
          </a:p>
          <a:p>
            <a:pPr lvl="1"/>
            <a:r>
              <a:rPr lang="en-US" sz="2400" dirty="0"/>
              <a:t>830-221-4223</a:t>
            </a:r>
          </a:p>
          <a:p>
            <a:pPr marL="457200" lvl="1" indent="0">
              <a:buNone/>
            </a:pPr>
            <a:endParaRPr lang="en-US" sz="2400" dirty="0"/>
          </a:p>
        </p:txBody>
      </p:sp>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16</a:t>
            </a:fld>
            <a:endParaRPr lang="en-US" dirty="0"/>
          </a:p>
        </p:txBody>
      </p:sp>
      <p:pic>
        <p:nvPicPr>
          <p:cNvPr id="11" name="Picture 10" descr="A picture containing logo&#10;&#10;Description automatically generated">
            <a:extLst>
              <a:ext uri="{FF2B5EF4-FFF2-40B4-BE49-F238E27FC236}">
                <a16:creationId xmlns:a16="http://schemas.microsoft.com/office/drawing/2014/main" id="{A99A5693-E7E3-5EC0-8958-3D975FA67B90}"/>
              </a:ext>
            </a:extLst>
          </p:cNvPr>
          <p:cNvPicPr>
            <a:picLocks noChangeAspect="1"/>
          </p:cNvPicPr>
          <p:nvPr/>
        </p:nvPicPr>
        <p:blipFill>
          <a:blip r:embed="rId5"/>
          <a:stretch>
            <a:fillRect/>
          </a:stretch>
        </p:blipFill>
        <p:spPr>
          <a:xfrm>
            <a:off x="692773" y="1649421"/>
            <a:ext cx="3767477" cy="2074233"/>
          </a:xfrm>
          <a:prstGeom prst="rect">
            <a:avLst/>
          </a:prstGeom>
        </p:spPr>
      </p:pic>
      <p:pic>
        <p:nvPicPr>
          <p:cNvPr id="13" name="Picture 12" descr="Diagram&#10;&#10;Description automatically generated">
            <a:extLst>
              <a:ext uri="{FF2B5EF4-FFF2-40B4-BE49-F238E27FC236}">
                <a16:creationId xmlns:a16="http://schemas.microsoft.com/office/drawing/2014/main" id="{DBE73DDC-9DE8-C11E-A910-76FC23F187AB}"/>
              </a:ext>
            </a:extLst>
          </p:cNvPr>
          <p:cNvPicPr>
            <a:picLocks noChangeAspect="1"/>
          </p:cNvPicPr>
          <p:nvPr/>
        </p:nvPicPr>
        <p:blipFill>
          <a:blip r:embed="rId6"/>
          <a:stretch>
            <a:fillRect/>
          </a:stretch>
        </p:blipFill>
        <p:spPr>
          <a:xfrm>
            <a:off x="180975" y="4509301"/>
            <a:ext cx="4819650" cy="1655540"/>
          </a:xfrm>
          <a:prstGeom prst="rect">
            <a:avLst/>
          </a:prstGeom>
        </p:spPr>
      </p:pic>
    </p:spTree>
    <p:extLst>
      <p:ext uri="{BB962C8B-B14F-4D97-AF65-F5344CB8AC3E}">
        <p14:creationId xmlns:p14="http://schemas.microsoft.com/office/powerpoint/2010/main" val="779445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619197" y="1296177"/>
            <a:ext cx="4611055" cy="1275574"/>
          </a:xfrm>
        </p:spPr>
        <p:txBody>
          <a:bodyPr/>
          <a:lstStyle/>
          <a:p>
            <a:pPr algn="ctr"/>
            <a:r>
              <a:rPr lang="en-US" dirty="0"/>
              <a:t>Introductions</a:t>
            </a:r>
            <a:br>
              <a:rPr lang="en-US" dirty="0"/>
            </a:br>
            <a:endParaRPr lang="en-US" dirty="0"/>
          </a:p>
        </p:txBody>
      </p:sp>
      <p:sp>
        <p:nvSpPr>
          <p:cNvPr id="7" name="Content Placeholder 6">
            <a:extLst>
              <a:ext uri="{FF2B5EF4-FFF2-40B4-BE49-F238E27FC236}">
                <a16:creationId xmlns:a16="http://schemas.microsoft.com/office/drawing/2014/main" id="{1D6EB617-E017-4B26-9576-8578E948979A}"/>
              </a:ext>
            </a:extLst>
          </p:cNvPr>
          <p:cNvSpPr>
            <a:spLocks noGrp="1"/>
          </p:cNvSpPr>
          <p:nvPr>
            <p:ph idx="1"/>
          </p:nvPr>
        </p:nvSpPr>
        <p:spPr>
          <a:xfrm>
            <a:off x="6619198" y="2743201"/>
            <a:ext cx="5272764" cy="2888230"/>
          </a:xfrm>
        </p:spPr>
        <p:txBody>
          <a:bodyPr>
            <a:normAutofit/>
          </a:bodyPr>
          <a:lstStyle/>
          <a:p>
            <a:r>
              <a:rPr lang="en-US" sz="2800" b="1" dirty="0"/>
              <a:t>Andy Cardiel </a:t>
            </a:r>
            <a:r>
              <a:rPr lang="en-US" sz="2400" dirty="0"/>
              <a:t>– City of New Braunfels</a:t>
            </a:r>
          </a:p>
          <a:p>
            <a:pPr lvl="1"/>
            <a:r>
              <a:rPr lang="en-US" sz="2400" dirty="0"/>
              <a:t>Emergency Management Coordinator </a:t>
            </a:r>
          </a:p>
          <a:p>
            <a:endParaRPr lang="en-US" sz="2800" b="1" dirty="0"/>
          </a:p>
          <a:p>
            <a:r>
              <a:rPr lang="en-US" sz="2800" b="1" dirty="0"/>
              <a:t>Paul Ericksen </a:t>
            </a:r>
            <a:r>
              <a:rPr lang="en-US" sz="2400" dirty="0"/>
              <a:t>– NBCERT </a:t>
            </a:r>
          </a:p>
          <a:p>
            <a:pPr lvl="1"/>
            <a:r>
              <a:rPr lang="en-US" sz="2400" dirty="0"/>
              <a:t>Search and Rescue Branch Director</a:t>
            </a:r>
          </a:p>
          <a:p>
            <a:pPr marL="457200" lvl="1" indent="0">
              <a:buNone/>
            </a:pPr>
            <a:endParaRPr lang="en-US" sz="2400" dirty="0"/>
          </a:p>
        </p:txBody>
      </p:sp>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2</a:t>
            </a:fld>
            <a:endParaRPr lang="en-US" dirty="0"/>
          </a:p>
        </p:txBody>
      </p:sp>
      <p:pic>
        <p:nvPicPr>
          <p:cNvPr id="11" name="Picture 10" descr="A picture containing logo&#10;&#10;Description automatically generated">
            <a:extLst>
              <a:ext uri="{FF2B5EF4-FFF2-40B4-BE49-F238E27FC236}">
                <a16:creationId xmlns:a16="http://schemas.microsoft.com/office/drawing/2014/main" id="{A99A5693-E7E3-5EC0-8958-3D975FA67B90}"/>
              </a:ext>
            </a:extLst>
          </p:cNvPr>
          <p:cNvPicPr>
            <a:picLocks noChangeAspect="1"/>
          </p:cNvPicPr>
          <p:nvPr/>
        </p:nvPicPr>
        <p:blipFill>
          <a:blip r:embed="rId3"/>
          <a:stretch>
            <a:fillRect/>
          </a:stretch>
        </p:blipFill>
        <p:spPr>
          <a:xfrm>
            <a:off x="692773" y="1649421"/>
            <a:ext cx="3767477" cy="2074233"/>
          </a:xfrm>
          <a:prstGeom prst="rect">
            <a:avLst/>
          </a:prstGeom>
        </p:spPr>
      </p:pic>
      <p:pic>
        <p:nvPicPr>
          <p:cNvPr id="13" name="Picture 12" descr="Diagram&#10;&#10;Description automatically generated">
            <a:extLst>
              <a:ext uri="{FF2B5EF4-FFF2-40B4-BE49-F238E27FC236}">
                <a16:creationId xmlns:a16="http://schemas.microsoft.com/office/drawing/2014/main" id="{DBE73DDC-9DE8-C11E-A910-76FC23F187AB}"/>
              </a:ext>
            </a:extLst>
          </p:cNvPr>
          <p:cNvPicPr>
            <a:picLocks noChangeAspect="1"/>
          </p:cNvPicPr>
          <p:nvPr/>
        </p:nvPicPr>
        <p:blipFill>
          <a:blip r:embed="rId4"/>
          <a:stretch>
            <a:fillRect/>
          </a:stretch>
        </p:blipFill>
        <p:spPr>
          <a:xfrm>
            <a:off x="180975" y="4509301"/>
            <a:ext cx="4819650" cy="1655540"/>
          </a:xfrm>
          <a:prstGeom prst="rect">
            <a:avLst/>
          </a:prstGeom>
        </p:spPr>
      </p:pic>
    </p:spTree>
    <p:extLst>
      <p:ext uri="{BB962C8B-B14F-4D97-AF65-F5344CB8AC3E}">
        <p14:creationId xmlns:p14="http://schemas.microsoft.com/office/powerpoint/2010/main" val="1300311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Emergency Preparedness | How Ready Are You, Really?">
            <a:hlinkClick r:id="" action="ppaction://media"/>
            <a:extLst>
              <a:ext uri="{FF2B5EF4-FFF2-40B4-BE49-F238E27FC236}">
                <a16:creationId xmlns:a16="http://schemas.microsoft.com/office/drawing/2014/main" id="{ECC2FC73-143D-6B4B-F467-0A5151EA08B2}"/>
              </a:ext>
            </a:extLst>
          </p:cNvPr>
          <p:cNvPicPr>
            <a:picLocks noRot="1" noChangeAspect="1"/>
          </p:cNvPicPr>
          <p:nvPr>
            <a:videoFile r:link="rId1"/>
          </p:nvPr>
        </p:nvPicPr>
        <p:blipFill>
          <a:blip r:embed="rId4"/>
          <a:stretch>
            <a:fillRect/>
          </a:stretch>
        </p:blipFill>
        <p:spPr>
          <a:xfrm>
            <a:off x="176906" y="124102"/>
            <a:ext cx="10684650" cy="6223247"/>
          </a:xfrm>
          <a:prstGeom prst="rect">
            <a:avLst/>
          </a:prstGeom>
        </p:spPr>
      </p:pic>
      <p:sp>
        <p:nvSpPr>
          <p:cNvPr id="5" name="TextBox 4">
            <a:extLst>
              <a:ext uri="{FF2B5EF4-FFF2-40B4-BE49-F238E27FC236}">
                <a16:creationId xmlns:a16="http://schemas.microsoft.com/office/drawing/2014/main" id="{0F0FF18E-A1A6-8765-A139-A5179078DD7C}"/>
              </a:ext>
            </a:extLst>
          </p:cNvPr>
          <p:cNvSpPr txBox="1"/>
          <p:nvPr/>
        </p:nvSpPr>
        <p:spPr>
          <a:xfrm>
            <a:off x="761999" y="6364566"/>
            <a:ext cx="7058025" cy="369332"/>
          </a:xfrm>
          <a:prstGeom prst="rect">
            <a:avLst/>
          </a:prstGeom>
          <a:noFill/>
        </p:spPr>
        <p:txBody>
          <a:bodyPr wrap="square" rtlCol="0">
            <a:spAutoFit/>
          </a:bodyPr>
          <a:lstStyle/>
          <a:p>
            <a:r>
              <a:rPr lang="en-US" dirty="0">
                <a:hlinkClick r:id="rId5"/>
              </a:rPr>
              <a:t>Video Link:   https://www.youtube.com/watch?v=hhQqujnxmxk&amp;t=2s</a:t>
            </a:r>
            <a:endParaRPr lang="en-US" dirty="0"/>
          </a:p>
        </p:txBody>
      </p:sp>
    </p:spTree>
    <p:extLst>
      <p:ext uri="{BB962C8B-B14F-4D97-AF65-F5344CB8AC3E}">
        <p14:creationId xmlns:p14="http://schemas.microsoft.com/office/powerpoint/2010/main" val="19607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C00B059-8249-401E-BECD-DC838B36F9FB}"/>
              </a:ext>
            </a:extLst>
          </p:cNvPr>
          <p:cNvSpPr>
            <a:spLocks noGrp="1"/>
          </p:cNvSpPr>
          <p:nvPr>
            <p:ph type="title"/>
          </p:nvPr>
        </p:nvSpPr>
        <p:spPr/>
        <p:txBody>
          <a:bodyPr/>
          <a:lstStyle/>
          <a:p>
            <a:r>
              <a:rPr lang="en-US" dirty="0"/>
              <a:t>Types of Community Risks</a:t>
            </a:r>
          </a:p>
        </p:txBody>
      </p:sp>
      <p:sp>
        <p:nvSpPr>
          <p:cNvPr id="3" name="Slide Number Placeholder 2">
            <a:extLst>
              <a:ext uri="{FF2B5EF4-FFF2-40B4-BE49-F238E27FC236}">
                <a16:creationId xmlns:a16="http://schemas.microsoft.com/office/drawing/2014/main" id="{581E71C2-3FC1-41C1-8255-33A1AC802247}"/>
              </a:ext>
            </a:extLst>
          </p:cNvPr>
          <p:cNvSpPr>
            <a:spLocks noGrp="1"/>
          </p:cNvSpPr>
          <p:nvPr>
            <p:ph type="sldNum" sz="quarter" idx="12"/>
          </p:nvPr>
        </p:nvSpPr>
        <p:spPr/>
        <p:txBody>
          <a:bodyPr/>
          <a:lstStyle/>
          <a:p>
            <a:fld id="{03DC2DEF-D2FE-4B45-ABA4-9F153FD1C98A}" type="slidenum">
              <a:rPr lang="en-US" smtClean="0"/>
              <a:t>4</a:t>
            </a:fld>
            <a:endParaRPr lang="en-US" dirty="0"/>
          </a:p>
        </p:txBody>
      </p:sp>
      <p:sp>
        <p:nvSpPr>
          <p:cNvPr id="18" name="Text Placeholder 17">
            <a:extLst>
              <a:ext uri="{FF2B5EF4-FFF2-40B4-BE49-F238E27FC236}">
                <a16:creationId xmlns:a16="http://schemas.microsoft.com/office/drawing/2014/main" id="{ED42596E-DB09-43F7-A053-18CEB2DDE639}"/>
              </a:ext>
            </a:extLst>
          </p:cNvPr>
          <p:cNvSpPr>
            <a:spLocks noGrp="1"/>
          </p:cNvSpPr>
          <p:nvPr>
            <p:ph type="body" sz="quarter" idx="14"/>
          </p:nvPr>
        </p:nvSpPr>
        <p:spPr/>
        <p:txBody>
          <a:bodyPr>
            <a:normAutofit/>
          </a:bodyPr>
          <a:lstStyle/>
          <a:p>
            <a:pPr marL="0" indent="0" algn="ctr">
              <a:lnSpc>
                <a:spcPct val="100000"/>
              </a:lnSpc>
              <a:buNone/>
            </a:pPr>
            <a:endParaRPr lang="en-US" sz="3600" b="1" dirty="0"/>
          </a:p>
          <a:p>
            <a:pPr marL="0" indent="0" algn="ctr">
              <a:lnSpc>
                <a:spcPct val="100000"/>
              </a:lnSpc>
              <a:buNone/>
            </a:pPr>
            <a:r>
              <a:rPr lang="en-US" sz="3600" b="1" dirty="0"/>
              <a:t>To understand community preparedness,</a:t>
            </a:r>
          </a:p>
          <a:p>
            <a:pPr marL="0" indent="0" algn="ctr">
              <a:lnSpc>
                <a:spcPct val="100000"/>
              </a:lnSpc>
              <a:buNone/>
            </a:pPr>
            <a:r>
              <a:rPr lang="en-US" sz="3600" b="1" dirty="0"/>
              <a:t> first explore the risks to communities </a:t>
            </a:r>
          </a:p>
        </p:txBody>
      </p:sp>
      <p:graphicFrame>
        <p:nvGraphicFramePr>
          <p:cNvPr id="7" name="Diagram 6">
            <a:extLst>
              <a:ext uri="{FF2B5EF4-FFF2-40B4-BE49-F238E27FC236}">
                <a16:creationId xmlns:a16="http://schemas.microsoft.com/office/drawing/2014/main" id="{ED71C2F3-08A6-B920-1E74-D4FCAD7F91E6}"/>
              </a:ext>
            </a:extLst>
          </p:cNvPr>
          <p:cNvGraphicFramePr/>
          <p:nvPr>
            <p:extLst>
              <p:ext uri="{D42A27DB-BD31-4B8C-83A1-F6EECF244321}">
                <p14:modId xmlns:p14="http://schemas.microsoft.com/office/powerpoint/2010/main" val="4285898528"/>
              </p:ext>
            </p:extLst>
          </p:nvPr>
        </p:nvGraphicFramePr>
        <p:xfrm>
          <a:off x="5410200" y="1019175"/>
          <a:ext cx="6235700" cy="5153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0026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991710" y="943915"/>
            <a:ext cx="10439400" cy="1175444"/>
          </a:xfrm>
        </p:spPr>
        <p:txBody>
          <a:bodyPr/>
          <a:lstStyle/>
          <a:p>
            <a:r>
              <a:rPr lang="en-US" dirty="0">
                <a:solidFill>
                  <a:schemeClr val="bg1"/>
                </a:solidFill>
              </a:rPr>
              <a:t>Community Preparedness </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5</a:t>
            </a:fld>
            <a:endParaRPr lang="en-US" dirty="0"/>
          </a:p>
        </p:txBody>
      </p:sp>
      <p:sp>
        <p:nvSpPr>
          <p:cNvPr id="7" name="TextBox 6">
            <a:extLst>
              <a:ext uri="{FF2B5EF4-FFF2-40B4-BE49-F238E27FC236}">
                <a16:creationId xmlns:a16="http://schemas.microsoft.com/office/drawing/2014/main" id="{6E0CFA5C-2938-F7EA-2242-5CE1C85FADE7}"/>
              </a:ext>
            </a:extLst>
          </p:cNvPr>
          <p:cNvSpPr txBox="1"/>
          <p:nvPr/>
        </p:nvSpPr>
        <p:spPr>
          <a:xfrm>
            <a:off x="323850" y="3069193"/>
            <a:ext cx="5291091" cy="3046988"/>
          </a:xfrm>
          <a:prstGeom prst="rect">
            <a:avLst/>
          </a:prstGeom>
          <a:noFill/>
        </p:spPr>
        <p:txBody>
          <a:bodyPr wrap="square" rtlCol="0">
            <a:spAutoFit/>
          </a:bodyPr>
          <a:lstStyle/>
          <a:p>
            <a:r>
              <a:rPr lang="en-US" sz="2400" b="1" u="sng" dirty="0"/>
              <a:t>National Preparedness Goal*:</a:t>
            </a:r>
          </a:p>
          <a:p>
            <a:endParaRPr lang="en-US" sz="2400" b="1" u="sng" dirty="0"/>
          </a:p>
          <a:p>
            <a:r>
              <a:rPr lang="en-US" sz="2400" dirty="0"/>
              <a:t>A secure and resilient Nation with the capabilities required across the whole community to prevent, protect against, mitigate, respond to, and recover from the threats and hazards that pose the greatest risk.</a:t>
            </a:r>
          </a:p>
        </p:txBody>
      </p:sp>
      <p:pic>
        <p:nvPicPr>
          <p:cNvPr id="11" name="Picture 10" descr="A picture containing text, green, person&#10;&#10;Description automatically generated">
            <a:extLst>
              <a:ext uri="{FF2B5EF4-FFF2-40B4-BE49-F238E27FC236}">
                <a16:creationId xmlns:a16="http://schemas.microsoft.com/office/drawing/2014/main" id="{59F01AE9-9ED5-A33E-8ABC-C28CC6CF4081}"/>
              </a:ext>
            </a:extLst>
          </p:cNvPr>
          <p:cNvPicPr>
            <a:picLocks noChangeAspect="1"/>
          </p:cNvPicPr>
          <p:nvPr/>
        </p:nvPicPr>
        <p:blipFill>
          <a:blip r:embed="rId3"/>
          <a:stretch>
            <a:fillRect/>
          </a:stretch>
        </p:blipFill>
        <p:spPr>
          <a:xfrm>
            <a:off x="7688062" y="2888948"/>
            <a:ext cx="3830838" cy="3699387"/>
          </a:xfrm>
          <a:prstGeom prst="rect">
            <a:avLst/>
          </a:prstGeom>
        </p:spPr>
      </p:pic>
      <p:sp>
        <p:nvSpPr>
          <p:cNvPr id="12" name="TextBox 11">
            <a:extLst>
              <a:ext uri="{FF2B5EF4-FFF2-40B4-BE49-F238E27FC236}">
                <a16:creationId xmlns:a16="http://schemas.microsoft.com/office/drawing/2014/main" id="{667D224E-9FAC-756A-9E82-671CA1175CEF}"/>
              </a:ext>
            </a:extLst>
          </p:cNvPr>
          <p:cNvSpPr txBox="1"/>
          <p:nvPr/>
        </p:nvSpPr>
        <p:spPr>
          <a:xfrm>
            <a:off x="204788" y="6438809"/>
            <a:ext cx="7353299" cy="246221"/>
          </a:xfrm>
          <a:prstGeom prst="rect">
            <a:avLst/>
          </a:prstGeom>
          <a:noFill/>
        </p:spPr>
        <p:txBody>
          <a:bodyPr wrap="square" rtlCol="0">
            <a:spAutoFit/>
          </a:bodyPr>
          <a:lstStyle/>
          <a:p>
            <a:r>
              <a:rPr lang="en-US" sz="1000" dirty="0"/>
              <a:t>*https://www.fema.gov/sites/default/files/202006/national_preparedness_goal_2nd_edition.pdf</a:t>
            </a:r>
          </a:p>
        </p:txBody>
      </p:sp>
    </p:spTree>
    <p:extLst>
      <p:ext uri="{BB962C8B-B14F-4D97-AF65-F5344CB8AC3E}">
        <p14:creationId xmlns:p14="http://schemas.microsoft.com/office/powerpoint/2010/main" val="3462884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768246-2496-4F97-8FCA-02252116FF87}"/>
              </a:ext>
            </a:extLst>
          </p:cNvPr>
          <p:cNvSpPr>
            <a:spLocks noGrp="1"/>
          </p:cNvSpPr>
          <p:nvPr>
            <p:ph type="title"/>
          </p:nvPr>
        </p:nvSpPr>
        <p:spPr/>
        <p:txBody>
          <a:bodyPr/>
          <a:lstStyle/>
          <a:p>
            <a:r>
              <a:rPr lang="en-US" dirty="0"/>
              <a:t>Our Roles – Community Preparedness</a:t>
            </a:r>
          </a:p>
        </p:txBody>
      </p:sp>
      <p:pic>
        <p:nvPicPr>
          <p:cNvPr id="22" name="Picture Placeholder 21">
            <a:extLst>
              <a:ext uri="{FF2B5EF4-FFF2-40B4-BE49-F238E27FC236}">
                <a16:creationId xmlns:a16="http://schemas.microsoft.com/office/drawing/2014/main" id="{0F5C8F58-81B2-4162-9563-70C679CF85F2}"/>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7857" t="-6122" r="-17857" b="-6122"/>
          <a:stretch/>
        </p:blipFill>
        <p:spPr>
          <a:xfrm>
            <a:off x="9356554" y="3949702"/>
            <a:ext cx="2315632" cy="1915184"/>
          </a:xfrm>
        </p:spPr>
      </p:pic>
      <p:pic>
        <p:nvPicPr>
          <p:cNvPr id="26" name="Picture Placeholder 25">
            <a:extLst>
              <a:ext uri="{FF2B5EF4-FFF2-40B4-BE49-F238E27FC236}">
                <a16:creationId xmlns:a16="http://schemas.microsoft.com/office/drawing/2014/main" id="{2AD0E03E-80ED-4CBF-B567-3E1EAB01FD41}"/>
              </a:ext>
              <a:ext uri="{C183D7F6-B498-43B3-948B-1728B52AA6E4}">
                <adec:decorative xmlns:adec="http://schemas.microsoft.com/office/drawing/2017/decorative" val="1"/>
              </a:ext>
            </a:extLst>
          </p:cNvPr>
          <p:cNvPicPr>
            <a:picLocks noGrp="1" noChangeAspect="1"/>
          </p:cNvPicPr>
          <p:nvPr>
            <p:ph type="pic" sz="quarter" idx="14"/>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18293" t="-6483" r="-18293" b="-6483"/>
          <a:stretch/>
        </p:blipFill>
        <p:spPr>
          <a:xfrm>
            <a:off x="3829813" y="4263232"/>
            <a:ext cx="1689100" cy="1397000"/>
          </a:xfrm>
        </p:spPr>
      </p:pic>
      <p:pic>
        <p:nvPicPr>
          <p:cNvPr id="24" name="Picture Placeholder 23">
            <a:extLst>
              <a:ext uri="{FF2B5EF4-FFF2-40B4-BE49-F238E27FC236}">
                <a16:creationId xmlns:a16="http://schemas.microsoft.com/office/drawing/2014/main" id="{F1E0AF3E-867C-4F0D-8325-9DC9A985B427}"/>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16501" t="-5000" r="-16501" b="-5000"/>
          <a:stretch/>
        </p:blipFill>
        <p:spPr>
          <a:xfrm>
            <a:off x="6744524" y="1739900"/>
            <a:ext cx="1689100" cy="1397000"/>
          </a:xfrm>
        </p:spPr>
      </p:pic>
      <p:sp>
        <p:nvSpPr>
          <p:cNvPr id="11" name="Text Placeholder 10">
            <a:extLst>
              <a:ext uri="{FF2B5EF4-FFF2-40B4-BE49-F238E27FC236}">
                <a16:creationId xmlns:a16="http://schemas.microsoft.com/office/drawing/2014/main" id="{901B6E4D-6942-45C5-99A9-6B769E8902BD}"/>
              </a:ext>
            </a:extLst>
          </p:cNvPr>
          <p:cNvSpPr>
            <a:spLocks noGrp="1"/>
          </p:cNvSpPr>
          <p:nvPr>
            <p:ph type="body" sz="quarter" idx="18"/>
          </p:nvPr>
        </p:nvSpPr>
        <p:spPr>
          <a:xfrm>
            <a:off x="506027" y="3949700"/>
            <a:ext cx="2494625" cy="1854200"/>
          </a:xfrm>
        </p:spPr>
        <p:txBody>
          <a:bodyPr/>
          <a:lstStyle/>
          <a:p>
            <a:r>
              <a:rPr lang="en-US" b="1" u="sng" dirty="0"/>
              <a:t>Emergency Management </a:t>
            </a:r>
          </a:p>
          <a:p>
            <a:pPr marL="285750" indent="-285750" algn="l">
              <a:buFont typeface="Arial" panose="020B0604020202020204" pitchFamily="34" charset="0"/>
              <a:buChar char="•"/>
            </a:pPr>
            <a:r>
              <a:rPr lang="en-US" dirty="0"/>
              <a:t>Threat Assessments</a:t>
            </a:r>
          </a:p>
          <a:p>
            <a:pPr marL="285750" indent="-285750" algn="l">
              <a:buFont typeface="Arial" panose="020B0604020202020204" pitchFamily="34" charset="0"/>
              <a:buChar char="•"/>
            </a:pPr>
            <a:r>
              <a:rPr lang="en-US" dirty="0"/>
              <a:t>EOC Operations</a:t>
            </a:r>
          </a:p>
          <a:p>
            <a:pPr marL="285750" indent="-285750" algn="l">
              <a:buFont typeface="Arial" panose="020B0604020202020204" pitchFamily="34" charset="0"/>
              <a:buChar char="•"/>
            </a:pPr>
            <a:r>
              <a:rPr lang="en-US" dirty="0"/>
              <a:t>Policy &amp; Procedure</a:t>
            </a:r>
          </a:p>
          <a:p>
            <a:pPr marL="285750" indent="-285750" algn="l">
              <a:buFont typeface="Arial" panose="020B0604020202020204" pitchFamily="34" charset="0"/>
              <a:buChar char="•"/>
            </a:pPr>
            <a:r>
              <a:rPr lang="en-US" dirty="0"/>
              <a:t>Training &amp; Education</a:t>
            </a:r>
          </a:p>
        </p:txBody>
      </p:sp>
      <p:sp>
        <p:nvSpPr>
          <p:cNvPr id="12" name="Text Placeholder 11">
            <a:extLst>
              <a:ext uri="{FF2B5EF4-FFF2-40B4-BE49-F238E27FC236}">
                <a16:creationId xmlns:a16="http://schemas.microsoft.com/office/drawing/2014/main" id="{7D269992-EA9D-41F6-85C3-B78921847100}"/>
              </a:ext>
            </a:extLst>
          </p:cNvPr>
          <p:cNvSpPr>
            <a:spLocks noGrp="1"/>
          </p:cNvSpPr>
          <p:nvPr>
            <p:ph type="body" sz="quarter" idx="19"/>
          </p:nvPr>
        </p:nvSpPr>
        <p:spPr>
          <a:xfrm>
            <a:off x="3375788" y="1595835"/>
            <a:ext cx="2511430" cy="1854200"/>
          </a:xfrm>
        </p:spPr>
        <p:txBody>
          <a:bodyPr anchor="b"/>
          <a:lstStyle/>
          <a:p>
            <a:r>
              <a:rPr lang="en-US" b="1" u="sng" dirty="0"/>
              <a:t>NBCERT</a:t>
            </a:r>
          </a:p>
          <a:p>
            <a:pPr marL="285750" indent="-285750" algn="l">
              <a:buFont typeface="Arial" panose="020B0604020202020204" pitchFamily="34" charset="0"/>
              <a:buChar char="•"/>
            </a:pPr>
            <a:r>
              <a:rPr lang="en-US" dirty="0"/>
              <a:t>Support Emergency Response</a:t>
            </a:r>
          </a:p>
          <a:p>
            <a:pPr marL="285750" indent="-285750" algn="l">
              <a:buFont typeface="Arial" panose="020B0604020202020204" pitchFamily="34" charset="0"/>
              <a:buChar char="•"/>
            </a:pPr>
            <a:r>
              <a:rPr lang="en-US" dirty="0"/>
              <a:t>Support Community</a:t>
            </a:r>
          </a:p>
          <a:p>
            <a:pPr marL="285750" indent="-285750" algn="l">
              <a:buFont typeface="Arial" panose="020B0604020202020204" pitchFamily="34" charset="0"/>
              <a:buChar char="•"/>
            </a:pPr>
            <a:r>
              <a:rPr lang="en-US" dirty="0"/>
              <a:t>Team Recruiting</a:t>
            </a:r>
          </a:p>
          <a:p>
            <a:pPr marL="285750" indent="-285750" algn="l">
              <a:buFont typeface="Arial" panose="020B0604020202020204" pitchFamily="34" charset="0"/>
              <a:buChar char="•"/>
            </a:pPr>
            <a:r>
              <a:rPr lang="en-US" dirty="0"/>
              <a:t>Training &amp; Education</a:t>
            </a:r>
          </a:p>
        </p:txBody>
      </p:sp>
      <p:sp>
        <p:nvSpPr>
          <p:cNvPr id="13" name="Text Placeholder 12">
            <a:extLst>
              <a:ext uri="{FF2B5EF4-FFF2-40B4-BE49-F238E27FC236}">
                <a16:creationId xmlns:a16="http://schemas.microsoft.com/office/drawing/2014/main" id="{6DFAA7E0-5467-48C2-A0A1-08FFCDD0AB29}"/>
              </a:ext>
            </a:extLst>
          </p:cNvPr>
          <p:cNvSpPr>
            <a:spLocks noGrp="1"/>
          </p:cNvSpPr>
          <p:nvPr>
            <p:ph type="body" sz="quarter" idx="20"/>
          </p:nvPr>
        </p:nvSpPr>
        <p:spPr>
          <a:xfrm>
            <a:off x="6420674" y="3806032"/>
            <a:ext cx="2424115" cy="1854200"/>
          </a:xfrm>
        </p:spPr>
        <p:txBody>
          <a:bodyPr/>
          <a:lstStyle/>
          <a:p>
            <a:r>
              <a:rPr lang="en-US" b="1" u="sng" dirty="0"/>
              <a:t>Real Estate Agents</a:t>
            </a:r>
          </a:p>
          <a:p>
            <a:pPr marL="285750" indent="-285750" algn="l">
              <a:buFont typeface="Arial" panose="020B0604020202020204" pitchFamily="34" charset="0"/>
              <a:buChar char="•"/>
            </a:pPr>
            <a:r>
              <a:rPr lang="en-US" dirty="0"/>
              <a:t>Provide for Clients</a:t>
            </a:r>
          </a:p>
          <a:p>
            <a:pPr marL="285750" indent="-285750" algn="l">
              <a:buFont typeface="Arial" panose="020B0604020202020204" pitchFamily="34" charset="0"/>
              <a:buChar char="•"/>
            </a:pPr>
            <a:r>
              <a:rPr lang="en-US" dirty="0"/>
              <a:t>Community Experts benefits of area</a:t>
            </a:r>
          </a:p>
          <a:p>
            <a:pPr marL="285750" indent="-285750" algn="l">
              <a:buFont typeface="Arial" panose="020B0604020202020204" pitchFamily="34" charset="0"/>
              <a:buChar char="•"/>
            </a:pPr>
            <a:r>
              <a:rPr lang="en-US" dirty="0"/>
              <a:t>Support resilient community  </a:t>
            </a:r>
          </a:p>
          <a:p>
            <a:pPr marL="285750" indent="-285750" algn="l">
              <a:buFont typeface="Arial" panose="020B0604020202020204" pitchFamily="34" charset="0"/>
              <a:buChar char="•"/>
            </a:pPr>
            <a:r>
              <a:rPr lang="en-US" dirty="0"/>
              <a:t>Training &amp; Education</a:t>
            </a:r>
          </a:p>
          <a:p>
            <a:pPr algn="l"/>
            <a:r>
              <a:rPr lang="en-US" dirty="0"/>
              <a:t> </a:t>
            </a:r>
          </a:p>
          <a:p>
            <a:pPr marL="285750" indent="-285750" algn="l">
              <a:buFont typeface="Arial" panose="020B0604020202020204" pitchFamily="34" charset="0"/>
              <a:buChar char="•"/>
            </a:pPr>
            <a:endParaRPr lang="en-US" dirty="0"/>
          </a:p>
        </p:txBody>
      </p:sp>
      <p:sp>
        <p:nvSpPr>
          <p:cNvPr id="14" name="Text Placeholder 13">
            <a:extLst>
              <a:ext uri="{FF2B5EF4-FFF2-40B4-BE49-F238E27FC236}">
                <a16:creationId xmlns:a16="http://schemas.microsoft.com/office/drawing/2014/main" id="{26CD0F95-69FE-4CD4-B47D-11711D394220}"/>
              </a:ext>
            </a:extLst>
          </p:cNvPr>
          <p:cNvSpPr>
            <a:spLocks noGrp="1"/>
          </p:cNvSpPr>
          <p:nvPr>
            <p:ph type="body" sz="quarter" idx="21"/>
          </p:nvPr>
        </p:nvSpPr>
        <p:spPr>
          <a:xfrm>
            <a:off x="9211500" y="1435894"/>
            <a:ext cx="2590860" cy="2107405"/>
          </a:xfrm>
        </p:spPr>
        <p:txBody>
          <a:bodyPr anchor="b"/>
          <a:lstStyle/>
          <a:p>
            <a:r>
              <a:rPr lang="en-US" b="1" u="sng" dirty="0"/>
              <a:t>Preparedness Partners</a:t>
            </a:r>
          </a:p>
          <a:p>
            <a:pPr marL="285750" indent="-285750" algn="l">
              <a:buFont typeface="Arial" panose="020B0604020202020204" pitchFamily="34" charset="0"/>
              <a:buChar char="•"/>
            </a:pPr>
            <a:r>
              <a:rPr lang="en-US" dirty="0"/>
              <a:t>NBFD – NBPD </a:t>
            </a:r>
          </a:p>
          <a:p>
            <a:pPr marL="285750" indent="-285750" algn="l">
              <a:buFont typeface="Arial" panose="020B0604020202020204" pitchFamily="34" charset="0"/>
              <a:buChar char="•"/>
            </a:pPr>
            <a:r>
              <a:rPr lang="en-US" dirty="0"/>
              <a:t>National Weather Service</a:t>
            </a:r>
          </a:p>
          <a:p>
            <a:pPr marL="285750" indent="-285750" algn="l">
              <a:buFont typeface="Arial" panose="020B0604020202020204" pitchFamily="34" charset="0"/>
              <a:buChar char="•"/>
            </a:pPr>
            <a:r>
              <a:rPr lang="en-US" dirty="0"/>
              <a:t>FEMA – ready.gov </a:t>
            </a:r>
          </a:p>
          <a:p>
            <a:pPr marL="285750" indent="-285750" algn="l">
              <a:buFont typeface="Arial" panose="020B0604020202020204" pitchFamily="34" charset="0"/>
              <a:buChar char="•"/>
            </a:pPr>
            <a:r>
              <a:rPr lang="en-US" dirty="0"/>
              <a:t>Community Members</a:t>
            </a:r>
          </a:p>
        </p:txBody>
      </p:sp>
      <p:sp>
        <p:nvSpPr>
          <p:cNvPr id="2" name="Slide Number Placeholder 1">
            <a:extLst>
              <a:ext uri="{FF2B5EF4-FFF2-40B4-BE49-F238E27FC236}">
                <a16:creationId xmlns:a16="http://schemas.microsoft.com/office/drawing/2014/main" id="{7EAB17F8-59B5-4C93-9884-D30446299CA5}"/>
              </a:ext>
            </a:extLst>
          </p:cNvPr>
          <p:cNvSpPr>
            <a:spLocks noGrp="1"/>
          </p:cNvSpPr>
          <p:nvPr>
            <p:ph type="sldNum" sz="quarter" idx="12"/>
          </p:nvPr>
        </p:nvSpPr>
        <p:spPr/>
        <p:txBody>
          <a:bodyPr/>
          <a:lstStyle/>
          <a:p>
            <a:fld id="{03DC2DEF-D2FE-4B45-ABA4-9F153FD1C98A}" type="slidenum">
              <a:rPr lang="en-US" smtClean="0"/>
              <a:t>6</a:t>
            </a:fld>
            <a:endParaRPr lang="en-US" dirty="0"/>
          </a:p>
        </p:txBody>
      </p:sp>
      <p:pic>
        <p:nvPicPr>
          <p:cNvPr id="3" name="Picture 2">
            <a:extLst>
              <a:ext uri="{FF2B5EF4-FFF2-40B4-BE49-F238E27FC236}">
                <a16:creationId xmlns:a16="http://schemas.microsoft.com/office/drawing/2014/main" id="{D5A3349E-329F-DADB-6F8E-0CD1D3AC828B}"/>
              </a:ext>
            </a:extLst>
          </p:cNvPr>
          <p:cNvPicPr>
            <a:picLocks noChangeAspect="1"/>
          </p:cNvPicPr>
          <p:nvPr/>
        </p:nvPicPr>
        <p:blipFill>
          <a:blip r:embed="rId9"/>
          <a:stretch>
            <a:fillRect/>
          </a:stretch>
        </p:blipFill>
        <p:spPr>
          <a:xfrm>
            <a:off x="425390" y="1516857"/>
            <a:ext cx="2705100" cy="1685925"/>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60FBC446-F580-737C-BC76-1CAE58B65771}"/>
              </a:ext>
            </a:extLst>
          </p:cNvPr>
          <p:cNvPicPr>
            <a:picLocks noChangeAspect="1"/>
          </p:cNvPicPr>
          <p:nvPr/>
        </p:nvPicPr>
        <p:blipFill>
          <a:blip r:embed="rId10"/>
          <a:stretch>
            <a:fillRect/>
          </a:stretch>
        </p:blipFill>
        <p:spPr>
          <a:xfrm>
            <a:off x="3353663" y="3933567"/>
            <a:ext cx="2641400" cy="1886466"/>
          </a:xfrm>
          <a:prstGeom prst="rect">
            <a:avLst/>
          </a:prstGeom>
        </p:spPr>
      </p:pic>
      <p:pic>
        <p:nvPicPr>
          <p:cNvPr id="9" name="Picture 8">
            <a:extLst>
              <a:ext uri="{FF2B5EF4-FFF2-40B4-BE49-F238E27FC236}">
                <a16:creationId xmlns:a16="http://schemas.microsoft.com/office/drawing/2014/main" id="{533E99F7-1E15-5440-E045-36E4973592D9}"/>
              </a:ext>
            </a:extLst>
          </p:cNvPr>
          <p:cNvPicPr>
            <a:picLocks noChangeAspect="1"/>
          </p:cNvPicPr>
          <p:nvPr/>
        </p:nvPicPr>
        <p:blipFill>
          <a:blip r:embed="rId11"/>
          <a:stretch>
            <a:fillRect/>
          </a:stretch>
        </p:blipFill>
        <p:spPr>
          <a:xfrm>
            <a:off x="6377814" y="1435895"/>
            <a:ext cx="2466975" cy="1847850"/>
          </a:xfrm>
          <a:prstGeom prst="rect">
            <a:avLst/>
          </a:prstGeom>
        </p:spPr>
      </p:pic>
    </p:spTree>
    <p:extLst>
      <p:ext uri="{BB962C8B-B14F-4D97-AF65-F5344CB8AC3E}">
        <p14:creationId xmlns:p14="http://schemas.microsoft.com/office/powerpoint/2010/main" val="1163063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F8E5BC1-257F-4CA0-A14D-8A76F6198211}"/>
              </a:ext>
            </a:extLst>
          </p:cNvPr>
          <p:cNvSpPr>
            <a:spLocks noGrp="1"/>
          </p:cNvSpPr>
          <p:nvPr>
            <p:ph type="title"/>
          </p:nvPr>
        </p:nvSpPr>
        <p:spPr/>
        <p:txBody>
          <a:bodyPr/>
          <a:lstStyle/>
          <a:p>
            <a:r>
              <a:rPr lang="en-US" dirty="0"/>
              <a:t>MAKE A PLAN FOR DISASTERS</a:t>
            </a:r>
          </a:p>
        </p:txBody>
      </p:sp>
      <p:sp>
        <p:nvSpPr>
          <p:cNvPr id="3" name="Slide Number Placeholder 2">
            <a:extLst>
              <a:ext uri="{FF2B5EF4-FFF2-40B4-BE49-F238E27FC236}">
                <a16:creationId xmlns:a16="http://schemas.microsoft.com/office/drawing/2014/main" id="{CE84475F-A218-40AD-91D5-2A42073651D9}"/>
              </a:ext>
            </a:extLst>
          </p:cNvPr>
          <p:cNvSpPr>
            <a:spLocks noGrp="1"/>
          </p:cNvSpPr>
          <p:nvPr>
            <p:ph type="sldNum" sz="quarter" idx="12"/>
          </p:nvPr>
        </p:nvSpPr>
        <p:spPr/>
        <p:txBody>
          <a:bodyPr/>
          <a:lstStyle/>
          <a:p>
            <a:fld id="{03DC2DEF-D2FE-4B45-ABA4-9F153FD1C98A}" type="slidenum">
              <a:rPr lang="en-US" smtClean="0"/>
              <a:t>7</a:t>
            </a:fld>
            <a:endParaRPr lang="en-US" dirty="0"/>
          </a:p>
        </p:txBody>
      </p:sp>
      <p:sp>
        <p:nvSpPr>
          <p:cNvPr id="14" name="Text Placeholder 13">
            <a:extLst>
              <a:ext uri="{FF2B5EF4-FFF2-40B4-BE49-F238E27FC236}">
                <a16:creationId xmlns:a16="http://schemas.microsoft.com/office/drawing/2014/main" id="{32B0CB1D-E6FE-4346-B4DC-C1AC8F0F5CC6}"/>
              </a:ext>
            </a:extLst>
          </p:cNvPr>
          <p:cNvSpPr>
            <a:spLocks noGrp="1"/>
          </p:cNvSpPr>
          <p:nvPr>
            <p:ph type="body" sz="quarter" idx="20"/>
          </p:nvPr>
        </p:nvSpPr>
        <p:spPr/>
        <p:txBody>
          <a:bodyPr/>
          <a:lstStyle/>
          <a:p>
            <a:r>
              <a:rPr lang="en-US" dirty="0"/>
              <a:t>Discuss with your Family</a:t>
            </a:r>
          </a:p>
        </p:txBody>
      </p:sp>
      <p:sp>
        <p:nvSpPr>
          <p:cNvPr id="18" name="Text Placeholder 17">
            <a:extLst>
              <a:ext uri="{FF2B5EF4-FFF2-40B4-BE49-F238E27FC236}">
                <a16:creationId xmlns:a16="http://schemas.microsoft.com/office/drawing/2014/main" id="{6EBA6953-980C-4C61-AFA3-018201F6E289}"/>
              </a:ext>
            </a:extLst>
          </p:cNvPr>
          <p:cNvSpPr>
            <a:spLocks noGrp="1"/>
          </p:cNvSpPr>
          <p:nvPr>
            <p:ph type="body" sz="quarter" idx="24"/>
          </p:nvPr>
        </p:nvSpPr>
        <p:spPr>
          <a:xfrm>
            <a:off x="412313" y="5006405"/>
            <a:ext cx="2686613" cy="1729926"/>
          </a:xfrm>
        </p:spPr>
        <p:txBody>
          <a:bodyPr/>
          <a:lstStyle/>
          <a:p>
            <a:pPr marL="285750" indent="-285750" algn="l">
              <a:buFont typeface="Arial" panose="020B0604020202020204" pitchFamily="34" charset="0"/>
              <a:buChar char="•"/>
            </a:pPr>
            <a:r>
              <a:rPr lang="en-US" dirty="0"/>
              <a:t>Communications Plan</a:t>
            </a:r>
          </a:p>
          <a:p>
            <a:pPr marL="285750" indent="-285750" algn="l">
              <a:buFont typeface="Arial" panose="020B0604020202020204" pitchFamily="34" charset="0"/>
              <a:buChar char="•"/>
            </a:pPr>
            <a:r>
              <a:rPr lang="en-US" dirty="0"/>
              <a:t>Evacuation Plan </a:t>
            </a:r>
          </a:p>
          <a:p>
            <a:pPr marL="285750" indent="-285750" algn="l">
              <a:buFont typeface="Arial" panose="020B0604020202020204" pitchFamily="34" charset="0"/>
              <a:buChar char="•"/>
            </a:pPr>
            <a:r>
              <a:rPr lang="en-US" dirty="0"/>
              <a:t>Shelter Go or in Place Plan</a:t>
            </a:r>
          </a:p>
          <a:p>
            <a:pPr marL="285750" indent="-285750" algn="l">
              <a:buFont typeface="Arial" panose="020B0604020202020204" pitchFamily="34" charset="0"/>
              <a:buChar char="•"/>
            </a:pPr>
            <a:r>
              <a:rPr lang="en-US" dirty="0"/>
              <a:t>Emergency Alerts and Warnings Plan </a:t>
            </a:r>
          </a:p>
          <a:p>
            <a:pPr marL="285750" indent="-285750" algn="l">
              <a:buFont typeface="Arial" panose="020B0604020202020204" pitchFamily="34" charset="0"/>
              <a:buChar char="•"/>
            </a:pPr>
            <a:endParaRPr lang="en-US" dirty="0"/>
          </a:p>
          <a:p>
            <a:endParaRPr lang="en-US" dirty="0"/>
          </a:p>
        </p:txBody>
      </p:sp>
      <p:sp>
        <p:nvSpPr>
          <p:cNvPr id="19" name="Text Placeholder 18">
            <a:extLst>
              <a:ext uri="{FF2B5EF4-FFF2-40B4-BE49-F238E27FC236}">
                <a16:creationId xmlns:a16="http://schemas.microsoft.com/office/drawing/2014/main" id="{1EA45180-5246-464E-BDD0-2AB792997E91}"/>
              </a:ext>
            </a:extLst>
          </p:cNvPr>
          <p:cNvSpPr>
            <a:spLocks noGrp="1"/>
          </p:cNvSpPr>
          <p:nvPr>
            <p:ph type="body" sz="quarter" idx="25"/>
          </p:nvPr>
        </p:nvSpPr>
        <p:spPr/>
        <p:txBody>
          <a:bodyPr/>
          <a:lstStyle/>
          <a:p>
            <a:r>
              <a:rPr lang="en-US" dirty="0"/>
              <a:t>Consider Family Specific Needs</a:t>
            </a:r>
          </a:p>
        </p:txBody>
      </p:sp>
      <p:sp>
        <p:nvSpPr>
          <p:cNvPr id="20" name="Text Placeholder 19">
            <a:extLst>
              <a:ext uri="{FF2B5EF4-FFF2-40B4-BE49-F238E27FC236}">
                <a16:creationId xmlns:a16="http://schemas.microsoft.com/office/drawing/2014/main" id="{7E61202C-1274-459A-A89D-C23AE8A261C7}"/>
              </a:ext>
            </a:extLst>
          </p:cNvPr>
          <p:cNvSpPr>
            <a:spLocks noGrp="1"/>
          </p:cNvSpPr>
          <p:nvPr>
            <p:ph type="body" sz="quarter" idx="26"/>
          </p:nvPr>
        </p:nvSpPr>
        <p:spPr>
          <a:xfrm>
            <a:off x="3333575" y="5006024"/>
            <a:ext cx="2686613" cy="1729926"/>
          </a:xfrm>
        </p:spPr>
        <p:txBody>
          <a:bodyPr/>
          <a:lstStyle/>
          <a:p>
            <a:pPr marL="285750" indent="-285750" algn="l">
              <a:buFont typeface="Arial" panose="020B0604020202020204" pitchFamily="34" charset="0"/>
              <a:buChar char="•"/>
            </a:pPr>
            <a:r>
              <a:rPr lang="en-US" dirty="0"/>
              <a:t>Ages of Household </a:t>
            </a:r>
          </a:p>
          <a:p>
            <a:pPr marL="285750" indent="-285750" algn="l">
              <a:buFont typeface="Arial" panose="020B0604020202020204" pitchFamily="34" charset="0"/>
              <a:buChar char="•"/>
            </a:pPr>
            <a:r>
              <a:rPr lang="en-US" dirty="0"/>
              <a:t>Disability Needs</a:t>
            </a:r>
          </a:p>
          <a:p>
            <a:pPr marL="285750" indent="-285750" algn="l">
              <a:buFont typeface="Arial" panose="020B0604020202020204" pitchFamily="34" charset="0"/>
              <a:buChar char="•"/>
            </a:pPr>
            <a:r>
              <a:rPr lang="en-US" dirty="0"/>
              <a:t>Language Spoken</a:t>
            </a:r>
          </a:p>
          <a:p>
            <a:pPr marL="285750" indent="-285750" algn="l">
              <a:buFont typeface="Arial" panose="020B0604020202020204" pitchFamily="34" charset="0"/>
              <a:buChar char="•"/>
            </a:pPr>
            <a:r>
              <a:rPr lang="en-US" dirty="0"/>
              <a:t>Other locations – work/school </a:t>
            </a:r>
            <a:endParaRPr lang="en-US" sz="1200" dirty="0"/>
          </a:p>
          <a:p>
            <a:pPr marL="742950" lvl="1" indent="-285750">
              <a:buFont typeface="Arial" panose="020B0604020202020204" pitchFamily="34" charset="0"/>
              <a:buChar char="•"/>
            </a:pPr>
            <a:r>
              <a:rPr lang="en-US" dirty="0"/>
              <a:t>Work</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
        <p:nvSpPr>
          <p:cNvPr id="21" name="Text Placeholder 20">
            <a:extLst>
              <a:ext uri="{FF2B5EF4-FFF2-40B4-BE49-F238E27FC236}">
                <a16:creationId xmlns:a16="http://schemas.microsoft.com/office/drawing/2014/main" id="{B7A4F278-30B9-44DC-81DE-0BB8DC7D9B43}"/>
              </a:ext>
            </a:extLst>
          </p:cNvPr>
          <p:cNvSpPr>
            <a:spLocks noGrp="1"/>
          </p:cNvSpPr>
          <p:nvPr>
            <p:ph type="body" sz="quarter" idx="27"/>
          </p:nvPr>
        </p:nvSpPr>
        <p:spPr/>
        <p:txBody>
          <a:bodyPr/>
          <a:lstStyle/>
          <a:p>
            <a:r>
              <a:rPr lang="en-US" dirty="0"/>
              <a:t>Create the Family Plan in Writing</a:t>
            </a:r>
          </a:p>
        </p:txBody>
      </p:sp>
      <p:sp>
        <p:nvSpPr>
          <p:cNvPr id="22" name="Text Placeholder 21">
            <a:extLst>
              <a:ext uri="{FF2B5EF4-FFF2-40B4-BE49-F238E27FC236}">
                <a16:creationId xmlns:a16="http://schemas.microsoft.com/office/drawing/2014/main" id="{6E82B8CE-8692-4360-9A23-C2348C7B858B}"/>
              </a:ext>
            </a:extLst>
          </p:cNvPr>
          <p:cNvSpPr>
            <a:spLocks noGrp="1"/>
          </p:cNvSpPr>
          <p:nvPr>
            <p:ph type="body" sz="quarter" idx="28"/>
          </p:nvPr>
        </p:nvSpPr>
        <p:spPr>
          <a:xfrm>
            <a:off x="6260722" y="5006024"/>
            <a:ext cx="2686613" cy="1539493"/>
          </a:xfrm>
        </p:spPr>
        <p:txBody>
          <a:bodyPr/>
          <a:lstStyle/>
          <a:p>
            <a:pPr marL="285750" indent="-285750" algn="l">
              <a:buFont typeface="Arial" panose="020B0604020202020204" pitchFamily="34" charset="0"/>
              <a:buChar char="•"/>
            </a:pPr>
            <a:r>
              <a:rPr lang="en-US" dirty="0"/>
              <a:t>Family Information</a:t>
            </a:r>
          </a:p>
          <a:p>
            <a:pPr marL="285750" indent="-285750" algn="l">
              <a:buFont typeface="Arial" panose="020B0604020202020204" pitchFamily="34" charset="0"/>
              <a:buChar char="•"/>
            </a:pPr>
            <a:r>
              <a:rPr lang="en-US" dirty="0"/>
              <a:t>Meeting Places</a:t>
            </a:r>
          </a:p>
          <a:p>
            <a:pPr marL="285750" indent="-285750" algn="l">
              <a:buFont typeface="Arial" panose="020B0604020202020204" pitchFamily="34" charset="0"/>
              <a:buChar char="•"/>
            </a:pPr>
            <a:r>
              <a:rPr lang="en-US" dirty="0"/>
              <a:t>Medical Information</a:t>
            </a:r>
          </a:p>
          <a:p>
            <a:pPr marL="285750" indent="-285750" algn="l">
              <a:buFont typeface="Arial" panose="020B0604020202020204" pitchFamily="34" charset="0"/>
              <a:buChar char="•"/>
            </a:pPr>
            <a:r>
              <a:rPr lang="en-US" dirty="0"/>
              <a:t>Out of State Contacts</a:t>
            </a:r>
          </a:p>
          <a:p>
            <a:pPr marL="285750" indent="-285750" algn="l">
              <a:buFont typeface="Arial" panose="020B0604020202020204" pitchFamily="34" charset="0"/>
              <a:buChar char="•"/>
            </a:pPr>
            <a:endParaRPr lang="en-US" dirty="0"/>
          </a:p>
        </p:txBody>
      </p:sp>
      <p:sp>
        <p:nvSpPr>
          <p:cNvPr id="23" name="Text Placeholder 22">
            <a:extLst>
              <a:ext uri="{FF2B5EF4-FFF2-40B4-BE49-F238E27FC236}">
                <a16:creationId xmlns:a16="http://schemas.microsoft.com/office/drawing/2014/main" id="{7372C0BC-293C-400A-8073-0246B833FC7B}"/>
              </a:ext>
            </a:extLst>
          </p:cNvPr>
          <p:cNvSpPr>
            <a:spLocks noGrp="1"/>
          </p:cNvSpPr>
          <p:nvPr>
            <p:ph type="body" sz="quarter" idx="29"/>
          </p:nvPr>
        </p:nvSpPr>
        <p:spPr/>
        <p:txBody>
          <a:bodyPr/>
          <a:lstStyle/>
          <a:p>
            <a:r>
              <a:rPr lang="en-US" dirty="0"/>
              <a:t>Practice the Plan</a:t>
            </a:r>
          </a:p>
        </p:txBody>
      </p:sp>
      <p:sp>
        <p:nvSpPr>
          <p:cNvPr id="24" name="Text Placeholder 23">
            <a:extLst>
              <a:ext uri="{FF2B5EF4-FFF2-40B4-BE49-F238E27FC236}">
                <a16:creationId xmlns:a16="http://schemas.microsoft.com/office/drawing/2014/main" id="{A7CB8132-D875-4ED5-9967-5C58F21B10E3}"/>
              </a:ext>
            </a:extLst>
          </p:cNvPr>
          <p:cNvSpPr>
            <a:spLocks noGrp="1"/>
          </p:cNvSpPr>
          <p:nvPr>
            <p:ph type="body" sz="quarter" idx="30"/>
          </p:nvPr>
        </p:nvSpPr>
        <p:spPr>
          <a:xfrm>
            <a:off x="9205349" y="5006024"/>
            <a:ext cx="2686613" cy="1539493"/>
          </a:xfrm>
        </p:spPr>
        <p:txBody>
          <a:bodyPr/>
          <a:lstStyle/>
          <a:p>
            <a:pPr marL="285750" indent="-285750" algn="l">
              <a:buFont typeface="Arial" panose="020B0604020202020204" pitchFamily="34" charset="0"/>
              <a:buChar char="•"/>
            </a:pPr>
            <a:r>
              <a:rPr lang="en-US" dirty="0"/>
              <a:t>Run Home Fire Drills</a:t>
            </a:r>
          </a:p>
          <a:p>
            <a:pPr marL="285750" indent="-285750" algn="l">
              <a:buFont typeface="Arial" panose="020B0604020202020204" pitchFamily="34" charset="0"/>
              <a:buChar char="•"/>
            </a:pPr>
            <a:r>
              <a:rPr lang="en-US" dirty="0"/>
              <a:t>Practice meetings at places</a:t>
            </a:r>
          </a:p>
          <a:p>
            <a:pPr marL="285750" indent="-285750" algn="l">
              <a:buFont typeface="Arial" panose="020B0604020202020204" pitchFamily="34" charset="0"/>
              <a:buChar char="•"/>
            </a:pPr>
            <a:r>
              <a:rPr lang="en-US" dirty="0"/>
              <a:t>Run out of state contact drill</a:t>
            </a:r>
          </a:p>
          <a:p>
            <a:pPr marL="285750" indent="-285750" algn="l">
              <a:buFont typeface="Arial" panose="020B0604020202020204" pitchFamily="34" charset="0"/>
              <a:buChar char="•"/>
            </a:pPr>
            <a:r>
              <a:rPr lang="en-US" dirty="0"/>
              <a:t>Do an Evacuation Drill</a:t>
            </a:r>
          </a:p>
          <a:p>
            <a:pPr marL="285750" indent="-285750" algn="l">
              <a:buFont typeface="Arial" panose="020B0604020202020204" pitchFamily="34" charset="0"/>
              <a:buChar char="•"/>
            </a:pPr>
            <a:endParaRPr lang="en-US" dirty="0"/>
          </a:p>
        </p:txBody>
      </p:sp>
      <p:pic>
        <p:nvPicPr>
          <p:cNvPr id="10" name="Picture 9">
            <a:extLst>
              <a:ext uri="{FF2B5EF4-FFF2-40B4-BE49-F238E27FC236}">
                <a16:creationId xmlns:a16="http://schemas.microsoft.com/office/drawing/2014/main" id="{26F6F9F4-F0BB-251A-8F14-9E396576E9EF}"/>
              </a:ext>
            </a:extLst>
          </p:cNvPr>
          <p:cNvPicPr>
            <a:picLocks noChangeAspect="1"/>
          </p:cNvPicPr>
          <p:nvPr/>
        </p:nvPicPr>
        <p:blipFill>
          <a:blip r:embed="rId3"/>
          <a:stretch>
            <a:fillRect/>
          </a:stretch>
        </p:blipFill>
        <p:spPr>
          <a:xfrm>
            <a:off x="3564045" y="1710746"/>
            <a:ext cx="2225675" cy="2225675"/>
          </a:xfrm>
          <a:prstGeom prst="rect">
            <a:avLst/>
          </a:prstGeom>
        </p:spPr>
      </p:pic>
      <p:pic>
        <p:nvPicPr>
          <p:cNvPr id="15" name="Picture 14">
            <a:extLst>
              <a:ext uri="{FF2B5EF4-FFF2-40B4-BE49-F238E27FC236}">
                <a16:creationId xmlns:a16="http://schemas.microsoft.com/office/drawing/2014/main" id="{EC6856EE-E785-1DB7-FEB1-70DA80290387}"/>
              </a:ext>
            </a:extLst>
          </p:cNvPr>
          <p:cNvPicPr>
            <a:picLocks noChangeAspect="1"/>
          </p:cNvPicPr>
          <p:nvPr/>
        </p:nvPicPr>
        <p:blipFill>
          <a:blip r:embed="rId4"/>
          <a:stretch>
            <a:fillRect/>
          </a:stretch>
        </p:blipFill>
        <p:spPr>
          <a:xfrm>
            <a:off x="6632479" y="1698330"/>
            <a:ext cx="1943100" cy="2352675"/>
          </a:xfrm>
          <a:prstGeom prst="rect">
            <a:avLst/>
          </a:prstGeom>
        </p:spPr>
      </p:pic>
      <p:pic>
        <p:nvPicPr>
          <p:cNvPr id="32" name="Picture 31">
            <a:extLst>
              <a:ext uri="{FF2B5EF4-FFF2-40B4-BE49-F238E27FC236}">
                <a16:creationId xmlns:a16="http://schemas.microsoft.com/office/drawing/2014/main" id="{B8007DDB-AEE9-B6F2-ED56-AE69BD358DAA}"/>
              </a:ext>
            </a:extLst>
          </p:cNvPr>
          <p:cNvPicPr>
            <a:picLocks noChangeAspect="1"/>
          </p:cNvPicPr>
          <p:nvPr/>
        </p:nvPicPr>
        <p:blipFill>
          <a:blip r:embed="rId5"/>
          <a:stretch>
            <a:fillRect/>
          </a:stretch>
        </p:blipFill>
        <p:spPr>
          <a:xfrm>
            <a:off x="9385217" y="1711642"/>
            <a:ext cx="2339363" cy="2339363"/>
          </a:xfrm>
          <a:prstGeom prst="rect">
            <a:avLst/>
          </a:prstGeom>
        </p:spPr>
      </p:pic>
      <p:pic>
        <p:nvPicPr>
          <p:cNvPr id="33" name="Picture 32">
            <a:extLst>
              <a:ext uri="{FF2B5EF4-FFF2-40B4-BE49-F238E27FC236}">
                <a16:creationId xmlns:a16="http://schemas.microsoft.com/office/drawing/2014/main" id="{2B7BAAD7-A021-5E8B-2203-807F4DC8C699}"/>
              </a:ext>
            </a:extLst>
          </p:cNvPr>
          <p:cNvPicPr>
            <a:picLocks noChangeAspect="1"/>
          </p:cNvPicPr>
          <p:nvPr/>
        </p:nvPicPr>
        <p:blipFill>
          <a:blip r:embed="rId6"/>
          <a:stretch>
            <a:fillRect/>
          </a:stretch>
        </p:blipFill>
        <p:spPr>
          <a:xfrm>
            <a:off x="407427" y="1800691"/>
            <a:ext cx="2594843" cy="2161263"/>
          </a:xfrm>
          <a:prstGeom prst="rect">
            <a:avLst/>
          </a:prstGeom>
        </p:spPr>
      </p:pic>
      <p:sp>
        <p:nvSpPr>
          <p:cNvPr id="4" name="Picture Placeholder 3">
            <a:extLst>
              <a:ext uri="{FF2B5EF4-FFF2-40B4-BE49-F238E27FC236}">
                <a16:creationId xmlns:a16="http://schemas.microsoft.com/office/drawing/2014/main" id="{346EFA9D-57EB-734B-84E4-234D366DBE81}"/>
              </a:ext>
            </a:extLst>
          </p:cNvPr>
          <p:cNvSpPr>
            <a:spLocks noGrp="1"/>
          </p:cNvSpPr>
          <p:nvPr>
            <p:ph type="pic" sz="quarter" idx="13"/>
          </p:nvPr>
        </p:nvSpPr>
        <p:spPr/>
      </p:sp>
    </p:spTree>
    <p:extLst>
      <p:ext uri="{BB962C8B-B14F-4D97-AF65-F5344CB8AC3E}">
        <p14:creationId xmlns:p14="http://schemas.microsoft.com/office/powerpoint/2010/main" val="2971040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51932C-7145-4FBD-B81D-9ADC42401B87}"/>
              </a:ext>
            </a:extLst>
          </p:cNvPr>
          <p:cNvSpPr>
            <a:spLocks noGrp="1"/>
          </p:cNvSpPr>
          <p:nvPr>
            <p:ph type="title"/>
          </p:nvPr>
        </p:nvSpPr>
        <p:spPr/>
        <p:txBody>
          <a:bodyPr/>
          <a:lstStyle/>
          <a:p>
            <a:r>
              <a:rPr lang="en-US" dirty="0"/>
              <a:t>Home Emergency Supply Kit Basics – 72 hours at least </a:t>
            </a:r>
          </a:p>
        </p:txBody>
      </p:sp>
      <p:sp>
        <p:nvSpPr>
          <p:cNvPr id="6" name="Content Placeholder 5">
            <a:extLst>
              <a:ext uri="{FF2B5EF4-FFF2-40B4-BE49-F238E27FC236}">
                <a16:creationId xmlns:a16="http://schemas.microsoft.com/office/drawing/2014/main" id="{33DA7B46-E592-40C7-91D7-A26B47A30C67}"/>
              </a:ext>
            </a:extLst>
          </p:cNvPr>
          <p:cNvSpPr>
            <a:spLocks noGrp="1"/>
          </p:cNvSpPr>
          <p:nvPr>
            <p:ph sz="half" idx="1"/>
          </p:nvPr>
        </p:nvSpPr>
        <p:spPr>
          <a:xfrm>
            <a:off x="581026" y="1724025"/>
            <a:ext cx="3419474" cy="4191000"/>
          </a:xfrm>
        </p:spPr>
        <p:txBody>
          <a:bodyPr>
            <a:noAutofit/>
          </a:bodyPr>
          <a:lstStyle/>
          <a:p>
            <a:r>
              <a:rPr lang="en-US" sz="1600" b="1" u="sng" dirty="0"/>
              <a:t>WATER</a:t>
            </a:r>
          </a:p>
          <a:p>
            <a:pPr lvl="1">
              <a:buFont typeface="Wingdings" panose="05000000000000000000" pitchFamily="2" charset="2"/>
              <a:buChar char="ü"/>
            </a:pPr>
            <a:r>
              <a:rPr lang="en-US" sz="1400" b="1" dirty="0"/>
              <a:t>Min. 1 gallon per / person per day </a:t>
            </a:r>
          </a:p>
          <a:p>
            <a:pPr lvl="2"/>
            <a:r>
              <a:rPr lang="en-US" b="1" dirty="0"/>
              <a:t>For </a:t>
            </a:r>
            <a:r>
              <a:rPr lang="en-US" dirty="0"/>
              <a:t>drinking, cooking and simple sanitation</a:t>
            </a:r>
            <a:r>
              <a:rPr lang="en-US" b="1" dirty="0"/>
              <a:t>. </a:t>
            </a:r>
          </a:p>
          <a:p>
            <a:r>
              <a:rPr lang="en-US" sz="1600" b="1" u="sng" dirty="0"/>
              <a:t>FOOD</a:t>
            </a:r>
          </a:p>
          <a:p>
            <a:pPr lvl="1">
              <a:buFont typeface="Wingdings" panose="05000000000000000000" pitchFamily="2" charset="2"/>
              <a:buChar char="ü"/>
            </a:pPr>
            <a:r>
              <a:rPr lang="en-US" sz="1400" b="1" dirty="0"/>
              <a:t>Things that can be cooked on open flame or not cooked</a:t>
            </a:r>
          </a:p>
          <a:p>
            <a:pPr lvl="1">
              <a:buFont typeface="Wingdings" panose="05000000000000000000" pitchFamily="2" charset="2"/>
              <a:buChar char="ü"/>
            </a:pPr>
            <a:r>
              <a:rPr lang="en-US" sz="1400" b="1" dirty="0"/>
              <a:t>Have a cooking source </a:t>
            </a:r>
            <a:r>
              <a:rPr lang="en-US" sz="1400" dirty="0"/>
              <a:t>i.e. charcoal grill, smoker, open flame pit, solar cooker </a:t>
            </a:r>
          </a:p>
          <a:p>
            <a:pPr lvl="1">
              <a:buFont typeface="Wingdings" panose="05000000000000000000" pitchFamily="2" charset="2"/>
              <a:buChar char="ü"/>
            </a:pPr>
            <a:r>
              <a:rPr lang="en-US" sz="1400" b="1" dirty="0"/>
              <a:t>Infant food needs</a:t>
            </a:r>
          </a:p>
          <a:p>
            <a:pPr lvl="1">
              <a:buFont typeface="Wingdings" panose="05000000000000000000" pitchFamily="2" charset="2"/>
              <a:buChar char="ü"/>
            </a:pPr>
            <a:r>
              <a:rPr lang="en-US" sz="1400" b="1" dirty="0"/>
              <a:t>Pet Food</a:t>
            </a:r>
          </a:p>
          <a:p>
            <a:r>
              <a:rPr lang="en-US" sz="1600" b="1" u="sng" dirty="0"/>
              <a:t>MEDICATIONS</a:t>
            </a:r>
          </a:p>
          <a:p>
            <a:pPr lvl="1">
              <a:buFont typeface="Wingdings" panose="05000000000000000000" pitchFamily="2" charset="2"/>
              <a:buChar char="ü"/>
            </a:pPr>
            <a:r>
              <a:rPr lang="en-US" sz="1400" b="1" dirty="0"/>
              <a:t>Extra – just for emergency use</a:t>
            </a:r>
          </a:p>
          <a:p>
            <a:pPr lvl="2"/>
            <a:r>
              <a:rPr lang="en-US" dirty="0"/>
              <a:t>Work with your pharmacy</a:t>
            </a:r>
          </a:p>
          <a:p>
            <a:r>
              <a:rPr lang="en-US" sz="1600" b="1" u="sng" dirty="0"/>
              <a:t>DOCUMENTS</a:t>
            </a:r>
          </a:p>
          <a:p>
            <a:pPr lvl="1">
              <a:buFont typeface="Wingdings" panose="05000000000000000000" pitchFamily="2" charset="2"/>
              <a:buChar char="ü"/>
            </a:pPr>
            <a:r>
              <a:rPr lang="en-US" sz="1400" b="1" dirty="0"/>
              <a:t>Copies or USB drive with scanned </a:t>
            </a:r>
          </a:p>
        </p:txBody>
      </p:sp>
      <p:sp>
        <p:nvSpPr>
          <p:cNvPr id="7" name="Content Placeholder 6">
            <a:extLst>
              <a:ext uri="{FF2B5EF4-FFF2-40B4-BE49-F238E27FC236}">
                <a16:creationId xmlns:a16="http://schemas.microsoft.com/office/drawing/2014/main" id="{A7F42263-DE86-44BB-AC19-CD7982D365B2}"/>
              </a:ext>
            </a:extLst>
          </p:cNvPr>
          <p:cNvSpPr>
            <a:spLocks noGrp="1"/>
          </p:cNvSpPr>
          <p:nvPr>
            <p:ph sz="half" idx="2"/>
          </p:nvPr>
        </p:nvSpPr>
        <p:spPr>
          <a:xfrm>
            <a:off x="8334376" y="1712119"/>
            <a:ext cx="3419474" cy="4191000"/>
          </a:xfrm>
        </p:spPr>
        <p:txBody>
          <a:bodyPr>
            <a:normAutofit fontScale="92500" lnSpcReduction="10000"/>
          </a:bodyPr>
          <a:lstStyle/>
          <a:p>
            <a:r>
              <a:rPr lang="en-US" b="1" u="sng" dirty="0"/>
              <a:t>OTHER</a:t>
            </a:r>
          </a:p>
          <a:p>
            <a:pPr lvl="1">
              <a:buFont typeface="Wingdings" panose="05000000000000000000" pitchFamily="2" charset="2"/>
              <a:buChar char="ü"/>
            </a:pPr>
            <a:r>
              <a:rPr lang="en-US" b="1" dirty="0"/>
              <a:t>Glasses &amp; other personal</a:t>
            </a:r>
          </a:p>
          <a:p>
            <a:pPr lvl="1">
              <a:buFont typeface="Wingdings" panose="05000000000000000000" pitchFamily="2" charset="2"/>
              <a:buChar char="ü"/>
            </a:pPr>
            <a:r>
              <a:rPr lang="en-US" b="1" dirty="0"/>
              <a:t>Flashlights &amp; Fire Starters</a:t>
            </a:r>
          </a:p>
          <a:p>
            <a:pPr lvl="1">
              <a:buFont typeface="Wingdings" panose="05000000000000000000" pitchFamily="2" charset="2"/>
              <a:buChar char="ü"/>
            </a:pPr>
            <a:r>
              <a:rPr lang="en-US" b="1" dirty="0"/>
              <a:t>Batteries &amp; Chargers –  Solar Chargers</a:t>
            </a:r>
          </a:p>
          <a:p>
            <a:pPr lvl="1">
              <a:buFont typeface="Wingdings" panose="05000000000000000000" pitchFamily="2" charset="2"/>
              <a:buChar char="ü"/>
            </a:pPr>
            <a:r>
              <a:rPr lang="en-US" b="1" dirty="0"/>
              <a:t>First Aid Supplies</a:t>
            </a:r>
          </a:p>
          <a:p>
            <a:pPr lvl="2">
              <a:buFont typeface="Wingdings" panose="05000000000000000000" pitchFamily="2" charset="2"/>
              <a:buChar char="ü"/>
            </a:pPr>
            <a:r>
              <a:rPr lang="en-US" b="1" u="sng" dirty="0"/>
              <a:t>STOP THE BLEED KIT</a:t>
            </a:r>
          </a:p>
          <a:p>
            <a:pPr lvl="1">
              <a:buFont typeface="Wingdings" panose="05000000000000000000" pitchFamily="2" charset="2"/>
              <a:buChar char="ü"/>
            </a:pPr>
            <a:r>
              <a:rPr lang="en-US" b="1" dirty="0"/>
              <a:t>Hand crank weather radio</a:t>
            </a:r>
          </a:p>
          <a:p>
            <a:pPr lvl="1">
              <a:buFont typeface="Wingdings" panose="05000000000000000000" pitchFamily="2" charset="2"/>
              <a:buChar char="ü"/>
            </a:pPr>
            <a:r>
              <a:rPr lang="en-US" b="1" dirty="0"/>
              <a:t>Ham Radio – get your license </a:t>
            </a:r>
          </a:p>
          <a:p>
            <a:pPr lvl="1">
              <a:buFont typeface="Wingdings" panose="05000000000000000000" pitchFamily="2" charset="2"/>
              <a:buChar char="ü"/>
            </a:pPr>
            <a:r>
              <a:rPr lang="en-US" b="1" dirty="0"/>
              <a:t>Non-Spark Utility Shut Off Tool</a:t>
            </a:r>
          </a:p>
          <a:p>
            <a:pPr lvl="1">
              <a:buFont typeface="Wingdings" panose="05000000000000000000" pitchFamily="2" charset="2"/>
              <a:buChar char="ü"/>
            </a:pPr>
            <a:r>
              <a:rPr lang="en-US" b="1" dirty="0"/>
              <a:t>N95 Masks</a:t>
            </a:r>
          </a:p>
          <a:p>
            <a:pPr lvl="1">
              <a:buFont typeface="Wingdings" panose="05000000000000000000" pitchFamily="2" charset="2"/>
              <a:buChar char="ü"/>
            </a:pPr>
            <a:r>
              <a:rPr lang="en-US" b="1" dirty="0"/>
              <a:t>Local Maps</a:t>
            </a:r>
          </a:p>
          <a:p>
            <a:pPr lvl="1">
              <a:buFont typeface="Wingdings" panose="05000000000000000000" pitchFamily="2" charset="2"/>
              <a:buChar char="ü"/>
            </a:pPr>
            <a:r>
              <a:rPr lang="en-US" b="1" dirty="0"/>
              <a:t>Bags – garbage, zip lock</a:t>
            </a:r>
          </a:p>
          <a:p>
            <a:pPr lvl="1">
              <a:buFont typeface="Wingdings" panose="05000000000000000000" pitchFamily="2" charset="2"/>
              <a:buChar char="ü"/>
            </a:pPr>
            <a:r>
              <a:rPr lang="en-US" b="1" dirty="0"/>
              <a:t>Burnable plates utensils</a:t>
            </a:r>
          </a:p>
          <a:p>
            <a:pPr lvl="1">
              <a:buFont typeface="Wingdings" panose="05000000000000000000" pitchFamily="2" charset="2"/>
              <a:buChar char="ü"/>
            </a:pPr>
            <a:r>
              <a:rPr lang="en-US" b="1" dirty="0"/>
              <a:t>Reference Books</a:t>
            </a:r>
          </a:p>
          <a:p>
            <a:pPr lvl="1">
              <a:buFont typeface="Wingdings" panose="05000000000000000000" pitchFamily="2" charset="2"/>
              <a:buChar char="ü"/>
            </a:pPr>
            <a:r>
              <a:rPr lang="en-US" b="1" dirty="0"/>
              <a:t>Games</a:t>
            </a:r>
          </a:p>
          <a:p>
            <a:pPr lvl="1">
              <a:buFont typeface="Wingdings" panose="05000000000000000000" pitchFamily="2" charset="2"/>
              <a:buChar char="ü"/>
            </a:pPr>
            <a:r>
              <a:rPr lang="en-US" b="1" dirty="0"/>
              <a:t>CASH - secured in a safe location </a:t>
            </a:r>
          </a:p>
          <a:p>
            <a:pPr lvl="1">
              <a:buFont typeface="Wingdings" panose="05000000000000000000" pitchFamily="2" charset="2"/>
              <a:buChar char="ü"/>
            </a:pPr>
            <a:endParaRPr lang="en-US" b="1" dirty="0"/>
          </a:p>
          <a:p>
            <a:pPr lvl="1">
              <a:buFont typeface="Wingdings" panose="05000000000000000000" pitchFamily="2" charset="2"/>
              <a:buChar char="ü"/>
            </a:pPr>
            <a:endParaRPr lang="en-US" b="1" dirty="0"/>
          </a:p>
        </p:txBody>
      </p:sp>
      <p:sp>
        <p:nvSpPr>
          <p:cNvPr id="3" name="Slide Number Placeholder 2">
            <a:extLst>
              <a:ext uri="{FF2B5EF4-FFF2-40B4-BE49-F238E27FC236}">
                <a16:creationId xmlns:a16="http://schemas.microsoft.com/office/drawing/2014/main" id="{774AF259-0EA0-486A-A345-68549DF558C8}"/>
              </a:ext>
            </a:extLst>
          </p:cNvPr>
          <p:cNvSpPr>
            <a:spLocks noGrp="1"/>
          </p:cNvSpPr>
          <p:nvPr>
            <p:ph type="sldNum" sz="quarter" idx="12"/>
          </p:nvPr>
        </p:nvSpPr>
        <p:spPr/>
        <p:txBody>
          <a:bodyPr/>
          <a:lstStyle/>
          <a:p>
            <a:fld id="{03DC2DEF-D2FE-4B45-ABA4-9F153FD1C98A}" type="slidenum">
              <a:rPr lang="en-US" smtClean="0"/>
              <a:t>8</a:t>
            </a:fld>
            <a:endParaRPr lang="en-US" dirty="0"/>
          </a:p>
        </p:txBody>
      </p:sp>
      <p:pic>
        <p:nvPicPr>
          <p:cNvPr id="9" name="Picture 8">
            <a:extLst>
              <a:ext uri="{FF2B5EF4-FFF2-40B4-BE49-F238E27FC236}">
                <a16:creationId xmlns:a16="http://schemas.microsoft.com/office/drawing/2014/main" id="{8A7B43C4-2490-E2D7-AB4D-C0C82124CEB9}"/>
              </a:ext>
            </a:extLst>
          </p:cNvPr>
          <p:cNvPicPr>
            <a:picLocks noChangeAspect="1"/>
          </p:cNvPicPr>
          <p:nvPr/>
        </p:nvPicPr>
        <p:blipFill>
          <a:blip r:embed="rId3"/>
          <a:stretch>
            <a:fillRect/>
          </a:stretch>
        </p:blipFill>
        <p:spPr>
          <a:xfrm>
            <a:off x="4000500" y="1582806"/>
            <a:ext cx="4191000" cy="4191000"/>
          </a:xfrm>
          <a:prstGeom prst="rect">
            <a:avLst/>
          </a:prstGeom>
        </p:spPr>
      </p:pic>
      <p:sp>
        <p:nvSpPr>
          <p:cNvPr id="10" name="TextBox 9">
            <a:extLst>
              <a:ext uri="{FF2B5EF4-FFF2-40B4-BE49-F238E27FC236}">
                <a16:creationId xmlns:a16="http://schemas.microsoft.com/office/drawing/2014/main" id="{EA9A2237-1879-2E3E-495B-2F78E541B3A5}"/>
              </a:ext>
            </a:extLst>
          </p:cNvPr>
          <p:cNvSpPr txBox="1"/>
          <p:nvPr/>
        </p:nvSpPr>
        <p:spPr>
          <a:xfrm>
            <a:off x="4260282" y="5453890"/>
            <a:ext cx="3419474" cy="461665"/>
          </a:xfrm>
          <a:prstGeom prst="rect">
            <a:avLst/>
          </a:prstGeom>
          <a:noFill/>
        </p:spPr>
        <p:txBody>
          <a:bodyPr wrap="square" rtlCol="0">
            <a:spAutoFit/>
          </a:bodyPr>
          <a:lstStyle/>
          <a:p>
            <a:pPr algn="ctr"/>
            <a:r>
              <a:rPr lang="en-US" sz="1200" dirty="0"/>
              <a:t>5-gallon container:  1 for each person in household recommended, 1 for Pets and 1 for spare. </a:t>
            </a:r>
          </a:p>
        </p:txBody>
      </p:sp>
    </p:spTree>
    <p:extLst>
      <p:ext uri="{BB962C8B-B14F-4D97-AF65-F5344CB8AC3E}">
        <p14:creationId xmlns:p14="http://schemas.microsoft.com/office/powerpoint/2010/main" val="3242389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60B770E-507E-4361-9D91-5007702BFC32}"/>
              </a:ext>
            </a:extLst>
          </p:cNvPr>
          <p:cNvSpPr>
            <a:spLocks noGrp="1"/>
          </p:cNvSpPr>
          <p:nvPr>
            <p:ph type="title" idx="4294967295"/>
          </p:nvPr>
        </p:nvSpPr>
        <p:spPr>
          <a:xfrm>
            <a:off x="404812" y="3813174"/>
            <a:ext cx="5372100" cy="23399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sng" strike="noStrike" kern="1200" cap="none" spc="0" normalizeH="0" baseline="0" dirty="0">
                <a:ln>
                  <a:noFill/>
                </a:ln>
                <a:solidFill>
                  <a:schemeClr val="tx1"/>
                </a:solidFill>
                <a:effectLst/>
                <a:uLnTx/>
                <a:uFillTx/>
                <a:latin typeface="+mj-lt"/>
                <a:ea typeface="+mn-ea"/>
                <a:cs typeface="+mn-cs"/>
              </a:rPr>
              <a:t>GO Bag/Kit</a:t>
            </a:r>
            <a:br>
              <a:rPr kumimoji="0" lang="en-US" sz="2400" b="1" i="0" u="sng" strike="noStrike" kern="1200" cap="none" spc="0" normalizeH="0" baseline="0" dirty="0">
                <a:ln>
                  <a:noFill/>
                </a:ln>
                <a:solidFill>
                  <a:schemeClr val="tx1"/>
                </a:solidFill>
                <a:effectLst/>
                <a:uLnTx/>
                <a:uFillTx/>
                <a:latin typeface="+mj-lt"/>
                <a:ea typeface="+mn-ea"/>
                <a:cs typeface="+mn-cs"/>
              </a:rPr>
            </a:br>
            <a:br>
              <a:rPr kumimoji="0" lang="en-US" sz="2400" b="1" i="0" u="none" strike="noStrike" kern="1200" cap="none" spc="0" normalizeH="0" baseline="0" dirty="0">
                <a:ln>
                  <a:noFill/>
                </a:ln>
                <a:solidFill>
                  <a:schemeClr val="tx1"/>
                </a:solidFill>
                <a:effectLst/>
                <a:uLnTx/>
                <a:uFillTx/>
                <a:latin typeface="+mj-lt"/>
                <a:ea typeface="+mn-ea"/>
                <a:cs typeface="+mn-cs"/>
              </a:rPr>
            </a:br>
            <a:r>
              <a:rPr kumimoji="0" lang="en-US" sz="2400" b="0" i="0" u="none" strike="noStrike" kern="1200" cap="none" spc="0" normalizeH="0" baseline="0" dirty="0">
                <a:ln>
                  <a:noFill/>
                </a:ln>
                <a:solidFill>
                  <a:schemeClr val="tx1"/>
                </a:solidFill>
                <a:effectLst/>
                <a:uLnTx/>
                <a:uFillTx/>
                <a:latin typeface="+mj-lt"/>
                <a:ea typeface="+mn-ea"/>
                <a:cs typeface="+mn-cs"/>
              </a:rPr>
              <a:t>Mini version of your home emergency supply kit - if you have to leave quickly. Still prepare for 72 hours.</a:t>
            </a:r>
          </a:p>
        </p:txBody>
      </p:sp>
      <p:sp>
        <p:nvSpPr>
          <p:cNvPr id="11" name="Text Placeholder 10">
            <a:extLst>
              <a:ext uri="{FF2B5EF4-FFF2-40B4-BE49-F238E27FC236}">
                <a16:creationId xmlns:a16="http://schemas.microsoft.com/office/drawing/2014/main" id="{C6BEE08E-D5C0-42E2-AB73-7CCC07B72E39}"/>
              </a:ext>
            </a:extLst>
          </p:cNvPr>
          <p:cNvSpPr>
            <a:spLocks noGrp="1"/>
          </p:cNvSpPr>
          <p:nvPr>
            <p:ph type="body" sz="quarter" idx="16"/>
          </p:nvPr>
        </p:nvSpPr>
        <p:spPr>
          <a:xfrm>
            <a:off x="6446842" y="622930"/>
            <a:ext cx="5372096" cy="1224920"/>
          </a:xfrm>
        </p:spPr>
        <p:txBody>
          <a:bodyPr/>
          <a:lstStyle/>
          <a:p>
            <a:r>
              <a:rPr lang="en-US" u="sng" dirty="0"/>
              <a:t>Get Home Bag</a:t>
            </a:r>
          </a:p>
          <a:p>
            <a:r>
              <a:rPr lang="en-US" b="0" dirty="0"/>
              <a:t>For your car if you are stranded or have to walk home in a major disaster and roads are not available</a:t>
            </a:r>
          </a:p>
          <a:p>
            <a:endParaRPr lang="en-US" u="sng" dirty="0"/>
          </a:p>
        </p:txBody>
      </p:sp>
      <p:sp>
        <p:nvSpPr>
          <p:cNvPr id="3" name="Slide Number Placeholder 2">
            <a:extLst>
              <a:ext uri="{FF2B5EF4-FFF2-40B4-BE49-F238E27FC236}">
                <a16:creationId xmlns:a16="http://schemas.microsoft.com/office/drawing/2014/main" id="{8D0BEB88-12D3-41F1-B6BA-706EF7480FD3}"/>
              </a:ext>
            </a:extLst>
          </p:cNvPr>
          <p:cNvSpPr>
            <a:spLocks noGrp="1"/>
          </p:cNvSpPr>
          <p:nvPr>
            <p:ph type="sldNum" sz="quarter" idx="4294967295"/>
          </p:nvPr>
        </p:nvSpPr>
        <p:spPr>
          <a:xfrm>
            <a:off x="11818938" y="6581775"/>
            <a:ext cx="373062" cy="206375"/>
          </a:xfrm>
        </p:spPr>
        <p:txBody>
          <a:bodyPr/>
          <a:lstStyle/>
          <a:p>
            <a:fld id="{03DC2DEF-D2FE-4B45-ABA4-9F153FD1C98A}" type="slidenum">
              <a:rPr lang="en-US" smtClean="0"/>
              <a:t>9</a:t>
            </a:fld>
            <a:endParaRPr lang="en-US" dirty="0"/>
          </a:p>
        </p:txBody>
      </p:sp>
      <p:pic>
        <p:nvPicPr>
          <p:cNvPr id="2" name="Picture 1">
            <a:extLst>
              <a:ext uri="{FF2B5EF4-FFF2-40B4-BE49-F238E27FC236}">
                <a16:creationId xmlns:a16="http://schemas.microsoft.com/office/drawing/2014/main" id="{7FEC8FFD-3E06-FBD5-DEC2-74487D5751DD}"/>
              </a:ext>
            </a:extLst>
          </p:cNvPr>
          <p:cNvPicPr>
            <a:picLocks noChangeAspect="1"/>
          </p:cNvPicPr>
          <p:nvPr/>
        </p:nvPicPr>
        <p:blipFill>
          <a:blip r:embed="rId3"/>
          <a:stretch>
            <a:fillRect/>
          </a:stretch>
        </p:blipFill>
        <p:spPr>
          <a:xfrm>
            <a:off x="85725" y="776602"/>
            <a:ext cx="6010275" cy="2962275"/>
          </a:xfrm>
          <a:prstGeom prst="rect">
            <a:avLst/>
          </a:prstGeom>
        </p:spPr>
      </p:pic>
      <p:pic>
        <p:nvPicPr>
          <p:cNvPr id="6" name="Picture 5">
            <a:extLst>
              <a:ext uri="{FF2B5EF4-FFF2-40B4-BE49-F238E27FC236}">
                <a16:creationId xmlns:a16="http://schemas.microsoft.com/office/drawing/2014/main" id="{96CA448D-EB6D-D0BE-6F89-0712FD4F2D8F}"/>
              </a:ext>
            </a:extLst>
          </p:cNvPr>
          <p:cNvPicPr>
            <a:picLocks noChangeAspect="1"/>
          </p:cNvPicPr>
          <p:nvPr/>
        </p:nvPicPr>
        <p:blipFill>
          <a:blip r:embed="rId4"/>
          <a:stretch>
            <a:fillRect/>
          </a:stretch>
        </p:blipFill>
        <p:spPr>
          <a:xfrm>
            <a:off x="6612134" y="2347043"/>
            <a:ext cx="5312329" cy="4441107"/>
          </a:xfrm>
          <a:prstGeom prst="rect">
            <a:avLst/>
          </a:prstGeom>
        </p:spPr>
      </p:pic>
    </p:spTree>
    <p:extLst>
      <p:ext uri="{BB962C8B-B14F-4D97-AF65-F5344CB8AC3E}">
        <p14:creationId xmlns:p14="http://schemas.microsoft.com/office/powerpoint/2010/main" val="3149670743"/>
      </p:ext>
    </p:extLst>
  </p:cSld>
  <p:clrMapOvr>
    <a:masterClrMapping/>
  </p:clrMapOvr>
</p:sld>
</file>

<file path=ppt/theme/theme1.xml><?xml version="1.0" encoding="utf-8"?>
<a:theme xmlns:a="http://schemas.openxmlformats.org/drawingml/2006/main" name="Office Theme">
  <a:themeElements>
    <a:clrScheme name="MSFT_Color_1">
      <a:dk1>
        <a:srgbClr val="32363F"/>
      </a:dk1>
      <a:lt1>
        <a:sysClr val="window" lastClr="FFFFFF"/>
      </a:lt1>
      <a:dk2>
        <a:srgbClr val="313C41"/>
      </a:dk2>
      <a:lt2>
        <a:srgbClr val="FFFFFF"/>
      </a:lt2>
      <a:accent1>
        <a:srgbClr val="2C85AE"/>
      </a:accent1>
      <a:accent2>
        <a:srgbClr val="5E5CA2"/>
      </a:accent2>
      <a:accent3>
        <a:srgbClr val="5268A5"/>
      </a:accent3>
      <a:accent4>
        <a:srgbClr val="4276AA"/>
      </a:accent4>
      <a:accent5>
        <a:srgbClr val="1891AB"/>
      </a:accent5>
      <a:accent6>
        <a:srgbClr val="00A09D"/>
      </a:accent6>
      <a:hlink>
        <a:srgbClr val="2C85AE"/>
      </a:hlink>
      <a:folHlink>
        <a:srgbClr val="00A09D"/>
      </a:folHlink>
    </a:clrScheme>
    <a:fontScheme name="MSFT_Font">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title goes here" id="{A4715F0E-2373-46DF-8650-9CD6D2E73FF4}" vid="{7AE24D49-249C-4823-B15D-D301F3E633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FAAA3DD32784788CB87CD159B777A" ma:contentTypeVersion="16" ma:contentTypeDescription="Create a new document." ma:contentTypeScope="" ma:versionID="dbddca36073fcf6508ecee6ab4a0ba77">
  <xsd:schema xmlns:xsd="http://www.w3.org/2001/XMLSchema" xmlns:xs="http://www.w3.org/2001/XMLSchema" xmlns:p="http://schemas.microsoft.com/office/2006/metadata/properties" xmlns:ns2="32dd9341-f413-4753-9e47-d960dde9409a" xmlns:ns3="b8a5c2dc-99e9-4c71-a39f-4c7b21990f89" targetNamespace="http://schemas.microsoft.com/office/2006/metadata/properties" ma:root="true" ma:fieldsID="9b05481f2f32ea6c08adb4d132a49e58" ns2:_="" ns3:_="">
    <xsd:import namespace="32dd9341-f413-4753-9e47-d960dde9409a"/>
    <xsd:import namespace="b8a5c2dc-99e9-4c71-a39f-4c7b21990f8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dd9341-f413-4753-9e47-d960dde940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5157c39-f01b-4fd0-bb42-d710cf320d5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8a5c2dc-99e9-4c71-a39f-4c7b21990f8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2569a38-64ce-4bda-90ed-c553ac4e132e}" ma:internalName="TaxCatchAll" ma:showField="CatchAllData" ma:web="b8a5c2dc-99e9-4c71-a39f-4c7b21990f8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8a5c2dc-99e9-4c71-a39f-4c7b21990f89" xsi:nil="true"/>
    <lcf76f155ced4ddcb4097134ff3c332f xmlns="32dd9341-f413-4753-9e47-d960dde9409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3C68C6B-449A-4311-BDDC-8A47F29CF637}"/>
</file>

<file path=customXml/itemProps2.xml><?xml version="1.0" encoding="utf-8"?>
<ds:datastoreItem xmlns:ds="http://schemas.openxmlformats.org/officeDocument/2006/customXml" ds:itemID="{80A9F529-FD39-4F0C-B97C-ED213A693E32}"/>
</file>

<file path=customXml/itemProps3.xml><?xml version="1.0" encoding="utf-8"?>
<ds:datastoreItem xmlns:ds="http://schemas.openxmlformats.org/officeDocument/2006/customXml" ds:itemID="{C82EC910-9C04-4CFF-80F6-4A3028FFFCAA}"/>
</file>

<file path=docProps/app.xml><?xml version="1.0" encoding="utf-8"?>
<Properties xmlns="http://schemas.openxmlformats.org/officeDocument/2006/extended-properties" xmlns:vt="http://schemas.openxmlformats.org/officeDocument/2006/docPropsVTypes">
  <Template>Classic bold block presentation</Template>
  <TotalTime>583</TotalTime>
  <Words>1380</Words>
  <Application>Microsoft Office PowerPoint</Application>
  <PresentationFormat>Widescreen</PresentationFormat>
  <Paragraphs>242</Paragraphs>
  <Slides>16</Slides>
  <Notes>16</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ARE YOU PREPARED ?</vt:lpstr>
      <vt:lpstr>Introductions </vt:lpstr>
      <vt:lpstr>PowerPoint Presentation</vt:lpstr>
      <vt:lpstr>Types of Community Risks</vt:lpstr>
      <vt:lpstr>Community Preparedness </vt:lpstr>
      <vt:lpstr>Our Roles – Community Preparedness</vt:lpstr>
      <vt:lpstr>MAKE A PLAN FOR DISASTERS</vt:lpstr>
      <vt:lpstr>Home Emergency Supply Kit Basics – 72 hours at least </vt:lpstr>
      <vt:lpstr>GO Bag/Kit  Mini version of your home emergency supply kit - if you have to leave quickly. Still prepare for 72 hours.</vt:lpstr>
      <vt:lpstr>Winter Storm Preparedness  </vt:lpstr>
      <vt:lpstr>Other Home Safety Ideas</vt:lpstr>
      <vt:lpstr>Additional Training for Families  </vt:lpstr>
      <vt:lpstr>PowerPoint Presentation</vt:lpstr>
      <vt:lpstr>Business Disaster Preparedness Plan</vt:lpstr>
      <vt:lpstr>Questions ?</vt:lpstr>
      <vt:lpstr>Contact Information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 YOU PREPARED ?</dc:title>
  <dc:creator>Lisa Rubey</dc:creator>
  <cp:lastModifiedBy>Lisa Rubey</cp:lastModifiedBy>
  <cp:revision>13</cp:revision>
  <dcterms:created xsi:type="dcterms:W3CDTF">2022-11-12T23:01:06Z</dcterms:created>
  <dcterms:modified xsi:type="dcterms:W3CDTF">2022-11-13T22:08:21Z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0x01010019AFAAA3DD32784788CB87CD159B777A</vt:lpwstr>
  </property>
</Properties>
</file>